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8"/>
  </p:notesMasterIdLst>
  <p:sldIdLst>
    <p:sldId id="256" r:id="rId2"/>
    <p:sldId id="270" r:id="rId3"/>
    <p:sldId id="271" r:id="rId4"/>
    <p:sldId id="274" r:id="rId5"/>
    <p:sldId id="279" r:id="rId6"/>
    <p:sldId id="261" r:id="rId7"/>
    <p:sldId id="289" r:id="rId8"/>
    <p:sldId id="262" r:id="rId9"/>
    <p:sldId id="265" r:id="rId10"/>
    <p:sldId id="290" r:id="rId11"/>
    <p:sldId id="267" r:id="rId12"/>
    <p:sldId id="288" r:id="rId13"/>
    <p:sldId id="272" r:id="rId14"/>
    <p:sldId id="286" r:id="rId15"/>
    <p:sldId id="264" r:id="rId16"/>
    <p:sldId id="268"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yed Mostafa mousavinia" userId="1001bf62ac43df9e" providerId="LiveId" clId="{619DC2A9-AB0A-40A4-AD3E-28FC39E75962}"/>
    <pc:docChg chg="undo redo custSel addSld delSld modSld sldOrd modMainMaster">
      <pc:chgData name="Seyed Mostafa mousavinia" userId="1001bf62ac43df9e" providerId="LiveId" clId="{619DC2A9-AB0A-40A4-AD3E-28FC39E75962}" dt="2022-08-09T15:39:50.461" v="1873" actId="1076"/>
      <pc:docMkLst>
        <pc:docMk/>
      </pc:docMkLst>
      <pc:sldChg chg="addSp modSp new mod setBg">
        <pc:chgData name="Seyed Mostafa mousavinia" userId="1001bf62ac43df9e" providerId="LiveId" clId="{619DC2A9-AB0A-40A4-AD3E-28FC39E75962}" dt="2022-08-05T07:03:06.592" v="827" actId="1076"/>
        <pc:sldMkLst>
          <pc:docMk/>
          <pc:sldMk cId="1200047534" sldId="256"/>
        </pc:sldMkLst>
        <pc:spChg chg="mod">
          <ac:chgData name="Seyed Mostafa mousavinia" userId="1001bf62ac43df9e" providerId="LiveId" clId="{619DC2A9-AB0A-40A4-AD3E-28FC39E75962}" dt="2022-08-04T06:15:04.889" v="46" actId="1076"/>
          <ac:spMkLst>
            <pc:docMk/>
            <pc:sldMk cId="1200047534" sldId="256"/>
            <ac:spMk id="2" creationId="{402B3F29-9899-98A3-3A7A-4A4BB14893AD}"/>
          </ac:spMkLst>
        </pc:spChg>
        <pc:spChg chg="mod">
          <ac:chgData name="Seyed Mostafa mousavinia" userId="1001bf62ac43df9e" providerId="LiveId" clId="{619DC2A9-AB0A-40A4-AD3E-28FC39E75962}" dt="2022-08-04T06:15:18.999" v="55" actId="1076"/>
          <ac:spMkLst>
            <pc:docMk/>
            <pc:sldMk cId="1200047534" sldId="256"/>
            <ac:spMk id="3" creationId="{336E6E7D-6C8D-A55A-0F08-934168B090D9}"/>
          </ac:spMkLst>
        </pc:spChg>
        <pc:spChg chg="add mod">
          <ac:chgData name="Seyed Mostafa mousavinia" userId="1001bf62ac43df9e" providerId="LiveId" clId="{619DC2A9-AB0A-40A4-AD3E-28FC39E75962}" dt="2022-08-05T07:03:06.592" v="827" actId="1076"/>
          <ac:spMkLst>
            <pc:docMk/>
            <pc:sldMk cId="1200047534" sldId="256"/>
            <ac:spMk id="6" creationId="{C8425FAF-32CD-F303-F92E-FA68322B15FE}"/>
          </ac:spMkLst>
        </pc:spChg>
        <pc:picChg chg="add mod ord">
          <ac:chgData name="Seyed Mostafa mousavinia" userId="1001bf62ac43df9e" providerId="LiveId" clId="{619DC2A9-AB0A-40A4-AD3E-28FC39E75962}" dt="2022-08-04T06:38:34.765" v="177"/>
          <ac:picMkLst>
            <pc:docMk/>
            <pc:sldMk cId="1200047534" sldId="256"/>
            <ac:picMk id="4" creationId="{DE66A35D-A835-F518-47F0-B2DCF70EAC15}"/>
          </ac:picMkLst>
        </pc:picChg>
      </pc:sldChg>
      <pc:sldChg chg="modSp new del mod setBg">
        <pc:chgData name="Seyed Mostafa mousavinia" userId="1001bf62ac43df9e" providerId="LiveId" clId="{619DC2A9-AB0A-40A4-AD3E-28FC39E75962}" dt="2022-08-07T06:45:47.609" v="1423" actId="47"/>
        <pc:sldMkLst>
          <pc:docMk/>
          <pc:sldMk cId="621277313" sldId="257"/>
        </pc:sldMkLst>
        <pc:spChg chg="mod">
          <ac:chgData name="Seyed Mostafa mousavinia" userId="1001bf62ac43df9e" providerId="LiveId" clId="{619DC2A9-AB0A-40A4-AD3E-28FC39E75962}" dt="2022-08-04T06:43:34.060" v="243"/>
          <ac:spMkLst>
            <pc:docMk/>
            <pc:sldMk cId="621277313" sldId="257"/>
            <ac:spMk id="2" creationId="{E9D1F0FC-4FFB-4E9E-2F60-707641B40B07}"/>
          </ac:spMkLst>
        </pc:spChg>
        <pc:spChg chg="mod">
          <ac:chgData name="Seyed Mostafa mousavinia" userId="1001bf62ac43df9e" providerId="LiveId" clId="{619DC2A9-AB0A-40A4-AD3E-28FC39E75962}" dt="2022-08-04T06:18:28.454" v="87" actId="27636"/>
          <ac:spMkLst>
            <pc:docMk/>
            <pc:sldMk cId="621277313" sldId="257"/>
            <ac:spMk id="3" creationId="{E8644CEC-78A9-0916-EB61-AE333A639A06}"/>
          </ac:spMkLst>
        </pc:spChg>
      </pc:sldChg>
      <pc:sldChg chg="addSp modSp new del mod">
        <pc:chgData name="Seyed Mostafa mousavinia" userId="1001bf62ac43df9e" providerId="LiveId" clId="{619DC2A9-AB0A-40A4-AD3E-28FC39E75962}" dt="2022-08-06T15:55:52.857" v="1352" actId="2696"/>
        <pc:sldMkLst>
          <pc:docMk/>
          <pc:sldMk cId="1579331277" sldId="258"/>
        </pc:sldMkLst>
        <pc:spChg chg="mod">
          <ac:chgData name="Seyed Mostafa mousavinia" userId="1001bf62ac43df9e" providerId="LiveId" clId="{619DC2A9-AB0A-40A4-AD3E-28FC39E75962}" dt="2022-08-04T06:43:34.060" v="243"/>
          <ac:spMkLst>
            <pc:docMk/>
            <pc:sldMk cId="1579331277" sldId="258"/>
            <ac:spMk id="2" creationId="{D76A46FC-E825-31DF-F52E-824F99AEAD2E}"/>
          </ac:spMkLst>
        </pc:spChg>
        <pc:spChg chg="mod">
          <ac:chgData name="Seyed Mostafa mousavinia" userId="1001bf62ac43df9e" providerId="LiveId" clId="{619DC2A9-AB0A-40A4-AD3E-28FC39E75962}" dt="2022-08-04T06:22:25.222" v="114" actId="14100"/>
          <ac:spMkLst>
            <pc:docMk/>
            <pc:sldMk cId="1579331277" sldId="258"/>
            <ac:spMk id="3" creationId="{3CE5CC15-B0BC-7391-407F-688CAD893855}"/>
          </ac:spMkLst>
        </pc:spChg>
        <pc:picChg chg="add mod">
          <ac:chgData name="Seyed Mostafa mousavinia" userId="1001bf62ac43df9e" providerId="LiveId" clId="{619DC2A9-AB0A-40A4-AD3E-28FC39E75962}" dt="2022-08-04T06:25:57.001" v="119"/>
          <ac:picMkLst>
            <pc:docMk/>
            <pc:sldMk cId="1579331277" sldId="258"/>
            <ac:picMk id="4" creationId="{BFDFF6FC-A678-81EB-C13B-22A6B5C37DE6}"/>
          </ac:picMkLst>
        </pc:picChg>
      </pc:sldChg>
      <pc:sldChg chg="delSp modSp add del mod">
        <pc:chgData name="Seyed Mostafa mousavinia" userId="1001bf62ac43df9e" providerId="LiveId" clId="{619DC2A9-AB0A-40A4-AD3E-28FC39E75962}" dt="2022-08-06T15:55:24.326" v="1351" actId="2696"/>
        <pc:sldMkLst>
          <pc:docMk/>
          <pc:sldMk cId="4055837663" sldId="259"/>
        </pc:sldMkLst>
        <pc:spChg chg="mod">
          <ac:chgData name="Seyed Mostafa mousavinia" userId="1001bf62ac43df9e" providerId="LiveId" clId="{619DC2A9-AB0A-40A4-AD3E-28FC39E75962}" dt="2022-08-04T06:43:34.060" v="243"/>
          <ac:spMkLst>
            <pc:docMk/>
            <pc:sldMk cId="4055837663" sldId="259"/>
            <ac:spMk id="2" creationId="{D76A46FC-E825-31DF-F52E-824F99AEAD2E}"/>
          </ac:spMkLst>
        </pc:spChg>
        <pc:spChg chg="mod">
          <ac:chgData name="Seyed Mostafa mousavinia" userId="1001bf62ac43df9e" providerId="LiveId" clId="{619DC2A9-AB0A-40A4-AD3E-28FC39E75962}" dt="2022-08-04T06:44:29.261" v="257" actId="20577"/>
          <ac:spMkLst>
            <pc:docMk/>
            <pc:sldMk cId="4055837663" sldId="259"/>
            <ac:spMk id="3" creationId="{3CE5CC15-B0BC-7391-407F-688CAD893855}"/>
          </ac:spMkLst>
        </pc:spChg>
        <pc:picChg chg="del">
          <ac:chgData name="Seyed Mostafa mousavinia" userId="1001bf62ac43df9e" providerId="LiveId" clId="{619DC2A9-AB0A-40A4-AD3E-28FC39E75962}" dt="2022-08-04T06:29:27.829" v="146" actId="478"/>
          <ac:picMkLst>
            <pc:docMk/>
            <pc:sldMk cId="4055837663" sldId="259"/>
            <ac:picMk id="4" creationId="{BFDFF6FC-A678-81EB-C13B-22A6B5C37DE6}"/>
          </ac:picMkLst>
        </pc:picChg>
      </pc:sldChg>
      <pc:sldChg chg="addSp delSp modSp add del mod modAnim">
        <pc:chgData name="Seyed Mostafa mousavinia" userId="1001bf62ac43df9e" providerId="LiveId" clId="{619DC2A9-AB0A-40A4-AD3E-28FC39E75962}" dt="2022-08-04T06:57:36.669" v="312" actId="47"/>
        <pc:sldMkLst>
          <pc:docMk/>
          <pc:sldMk cId="4179430462" sldId="260"/>
        </pc:sldMkLst>
        <pc:spChg chg="mod">
          <ac:chgData name="Seyed Mostafa mousavinia" userId="1001bf62ac43df9e" providerId="LiveId" clId="{619DC2A9-AB0A-40A4-AD3E-28FC39E75962}" dt="2022-08-04T06:46:35.040" v="259"/>
          <ac:spMkLst>
            <pc:docMk/>
            <pc:sldMk cId="4179430462" sldId="260"/>
            <ac:spMk id="2" creationId="{D76A46FC-E825-31DF-F52E-824F99AEAD2E}"/>
          </ac:spMkLst>
        </pc:spChg>
        <pc:spChg chg="mod">
          <ac:chgData name="Seyed Mostafa mousavinia" userId="1001bf62ac43df9e" providerId="LiveId" clId="{619DC2A9-AB0A-40A4-AD3E-28FC39E75962}" dt="2022-08-04T06:47:00.270" v="262" actId="6549"/>
          <ac:spMkLst>
            <pc:docMk/>
            <pc:sldMk cId="4179430462" sldId="260"/>
            <ac:spMk id="3" creationId="{3CE5CC15-B0BC-7391-407F-688CAD893855}"/>
          </ac:spMkLst>
        </pc:spChg>
        <pc:picChg chg="del">
          <ac:chgData name="Seyed Mostafa mousavinia" userId="1001bf62ac43df9e" providerId="LiveId" clId="{619DC2A9-AB0A-40A4-AD3E-28FC39E75962}" dt="2022-08-04T06:47:05.436" v="263" actId="478"/>
          <ac:picMkLst>
            <pc:docMk/>
            <pc:sldMk cId="4179430462" sldId="260"/>
            <ac:picMk id="4" creationId="{BFDFF6FC-A678-81EB-C13B-22A6B5C37DE6}"/>
          </ac:picMkLst>
        </pc:picChg>
        <pc:picChg chg="add mod">
          <ac:chgData name="Seyed Mostafa mousavinia" userId="1001bf62ac43df9e" providerId="LiveId" clId="{619DC2A9-AB0A-40A4-AD3E-28FC39E75962}" dt="2022-08-04T06:50:55.586" v="287"/>
          <ac:picMkLst>
            <pc:docMk/>
            <pc:sldMk cId="4179430462" sldId="260"/>
            <ac:picMk id="5" creationId="{EA306F7E-EDEE-7D73-52B8-D8BBAED78E05}"/>
          </ac:picMkLst>
        </pc:picChg>
      </pc:sldChg>
      <pc:sldChg chg="addSp delSp modSp add mod ord addAnim delAnim modAnim">
        <pc:chgData name="Seyed Mostafa mousavinia" userId="1001bf62ac43df9e" providerId="LiveId" clId="{619DC2A9-AB0A-40A4-AD3E-28FC39E75962}" dt="2022-08-07T08:05:44.148" v="1810" actId="403"/>
        <pc:sldMkLst>
          <pc:docMk/>
          <pc:sldMk cId="48527401" sldId="261"/>
        </pc:sldMkLst>
        <pc:spChg chg="mod">
          <ac:chgData name="Seyed Mostafa mousavinia" userId="1001bf62ac43df9e" providerId="LiveId" clId="{619DC2A9-AB0A-40A4-AD3E-28FC39E75962}" dt="2022-08-07T08:05:44.148" v="1810" actId="403"/>
          <ac:spMkLst>
            <pc:docMk/>
            <pc:sldMk cId="48527401" sldId="261"/>
            <ac:spMk id="3" creationId="{3CE5CC15-B0BC-7391-407F-688CAD893855}"/>
          </ac:spMkLst>
        </pc:spChg>
        <pc:picChg chg="add del mod">
          <ac:chgData name="Seyed Mostafa mousavinia" userId="1001bf62ac43df9e" providerId="LiveId" clId="{619DC2A9-AB0A-40A4-AD3E-28FC39E75962}" dt="2022-08-07T07:57:42.101" v="1725" actId="1076"/>
          <ac:picMkLst>
            <pc:docMk/>
            <pc:sldMk cId="48527401" sldId="261"/>
            <ac:picMk id="4" creationId="{6844C824-38A7-DB93-188D-2EEE338AA7BA}"/>
          </ac:picMkLst>
        </pc:picChg>
        <pc:picChg chg="add del mod">
          <ac:chgData name="Seyed Mostafa mousavinia" userId="1001bf62ac43df9e" providerId="LiveId" clId="{619DC2A9-AB0A-40A4-AD3E-28FC39E75962}" dt="2022-08-07T06:44:12.632" v="1407" actId="478"/>
          <ac:picMkLst>
            <pc:docMk/>
            <pc:sldMk cId="48527401" sldId="261"/>
            <ac:picMk id="5" creationId="{EA306F7E-EDEE-7D73-52B8-D8BBAED78E05}"/>
          </ac:picMkLst>
        </pc:picChg>
        <pc:picChg chg="add mod">
          <ac:chgData name="Seyed Mostafa mousavinia" userId="1001bf62ac43df9e" providerId="LiveId" clId="{619DC2A9-AB0A-40A4-AD3E-28FC39E75962}" dt="2022-08-07T07:57:57.895" v="1728" actId="14100"/>
          <ac:picMkLst>
            <pc:docMk/>
            <pc:sldMk cId="48527401" sldId="261"/>
            <ac:picMk id="6" creationId="{93ABC854-CE0F-ACE7-B5D9-AC500C713D25}"/>
          </ac:picMkLst>
        </pc:picChg>
      </pc:sldChg>
      <pc:sldChg chg="addSp delSp modSp add mod ord delAnim modAnim">
        <pc:chgData name="Seyed Mostafa mousavinia" userId="1001bf62ac43df9e" providerId="LiveId" clId="{619DC2A9-AB0A-40A4-AD3E-28FC39E75962}" dt="2022-08-07T08:00:00.276" v="1754" actId="403"/>
        <pc:sldMkLst>
          <pc:docMk/>
          <pc:sldMk cId="2880709782" sldId="262"/>
        </pc:sldMkLst>
        <pc:spChg chg="mod">
          <ac:chgData name="Seyed Mostafa mousavinia" userId="1001bf62ac43df9e" providerId="LiveId" clId="{619DC2A9-AB0A-40A4-AD3E-28FC39E75962}" dt="2022-08-04T07:00:41.247" v="315"/>
          <ac:spMkLst>
            <pc:docMk/>
            <pc:sldMk cId="2880709782" sldId="262"/>
            <ac:spMk id="2" creationId="{D76A46FC-E825-31DF-F52E-824F99AEAD2E}"/>
          </ac:spMkLst>
        </pc:spChg>
        <pc:spChg chg="mod">
          <ac:chgData name="Seyed Mostafa mousavinia" userId="1001bf62ac43df9e" providerId="LiveId" clId="{619DC2A9-AB0A-40A4-AD3E-28FC39E75962}" dt="2022-08-07T08:00:00.276" v="1754" actId="403"/>
          <ac:spMkLst>
            <pc:docMk/>
            <pc:sldMk cId="2880709782" sldId="262"/>
            <ac:spMk id="3" creationId="{3CE5CC15-B0BC-7391-407F-688CAD893855}"/>
          </ac:spMkLst>
        </pc:spChg>
        <pc:picChg chg="add mod">
          <ac:chgData name="Seyed Mostafa mousavinia" userId="1001bf62ac43df9e" providerId="LiveId" clId="{619DC2A9-AB0A-40A4-AD3E-28FC39E75962}" dt="2022-08-04T07:06:05.538" v="341" actId="1076"/>
          <ac:picMkLst>
            <pc:docMk/>
            <pc:sldMk cId="2880709782" sldId="262"/>
            <ac:picMk id="4" creationId="{3EB641EF-2560-6CCC-89AB-BAD72B0348E8}"/>
          </ac:picMkLst>
        </pc:picChg>
        <pc:picChg chg="del">
          <ac:chgData name="Seyed Mostafa mousavinia" userId="1001bf62ac43df9e" providerId="LiveId" clId="{619DC2A9-AB0A-40A4-AD3E-28FC39E75962}" dt="2022-08-04T07:03:33.914" v="337" actId="478"/>
          <ac:picMkLst>
            <pc:docMk/>
            <pc:sldMk cId="2880709782" sldId="262"/>
            <ac:picMk id="5" creationId="{EA306F7E-EDEE-7D73-52B8-D8BBAED78E05}"/>
          </ac:picMkLst>
        </pc:picChg>
      </pc:sldChg>
      <pc:sldChg chg="addSp delSp modSp add del mod ord delAnim modAnim">
        <pc:chgData name="Seyed Mostafa mousavinia" userId="1001bf62ac43df9e" providerId="LiveId" clId="{619DC2A9-AB0A-40A4-AD3E-28FC39E75962}" dt="2022-08-07T07:43:14.094" v="1587" actId="47"/>
        <pc:sldMkLst>
          <pc:docMk/>
          <pc:sldMk cId="4061371954" sldId="263"/>
        </pc:sldMkLst>
        <pc:spChg chg="mod">
          <ac:chgData name="Seyed Mostafa mousavinia" userId="1001bf62ac43df9e" providerId="LiveId" clId="{619DC2A9-AB0A-40A4-AD3E-28FC39E75962}" dt="2022-08-04T07:13:47.517" v="389" actId="207"/>
          <ac:spMkLst>
            <pc:docMk/>
            <pc:sldMk cId="4061371954" sldId="263"/>
            <ac:spMk id="3" creationId="{3CE5CC15-B0BC-7391-407F-688CAD893855}"/>
          </ac:spMkLst>
        </pc:spChg>
        <pc:picChg chg="del">
          <ac:chgData name="Seyed Mostafa mousavinia" userId="1001bf62ac43df9e" providerId="LiveId" clId="{619DC2A9-AB0A-40A4-AD3E-28FC39E75962}" dt="2022-08-04T07:15:02.240" v="390" actId="478"/>
          <ac:picMkLst>
            <pc:docMk/>
            <pc:sldMk cId="4061371954" sldId="263"/>
            <ac:picMk id="4" creationId="{3EB641EF-2560-6CCC-89AB-BAD72B0348E8}"/>
          </ac:picMkLst>
        </pc:picChg>
        <pc:picChg chg="add mod">
          <ac:chgData name="Seyed Mostafa mousavinia" userId="1001bf62ac43df9e" providerId="LiveId" clId="{619DC2A9-AB0A-40A4-AD3E-28FC39E75962}" dt="2022-08-04T07:15:17.416" v="395" actId="1076"/>
          <ac:picMkLst>
            <pc:docMk/>
            <pc:sldMk cId="4061371954" sldId="263"/>
            <ac:picMk id="5" creationId="{4BF10D9A-BF87-2921-B728-2796B34E48E7}"/>
          </ac:picMkLst>
        </pc:picChg>
      </pc:sldChg>
      <pc:sldChg chg="addSp delSp modSp new mod">
        <pc:chgData name="Seyed Mostafa mousavinia" userId="1001bf62ac43df9e" providerId="LiveId" clId="{619DC2A9-AB0A-40A4-AD3E-28FC39E75962}" dt="2022-08-04T14:45:32.454" v="469" actId="14100"/>
        <pc:sldMkLst>
          <pc:docMk/>
          <pc:sldMk cId="3591813632" sldId="264"/>
        </pc:sldMkLst>
        <pc:spChg chg="del">
          <ac:chgData name="Seyed Mostafa mousavinia" userId="1001bf62ac43df9e" providerId="LiveId" clId="{619DC2A9-AB0A-40A4-AD3E-28FC39E75962}" dt="2022-08-04T07:26:49.056" v="418" actId="478"/>
          <ac:spMkLst>
            <pc:docMk/>
            <pc:sldMk cId="3591813632" sldId="264"/>
            <ac:spMk id="2" creationId="{D64AF164-EBF2-D947-199D-06E230947F70}"/>
          </ac:spMkLst>
        </pc:spChg>
        <pc:spChg chg="del">
          <ac:chgData name="Seyed Mostafa mousavinia" userId="1001bf62ac43df9e" providerId="LiveId" clId="{619DC2A9-AB0A-40A4-AD3E-28FC39E75962}" dt="2022-08-04T07:26:45.494" v="417" actId="478"/>
          <ac:spMkLst>
            <pc:docMk/>
            <pc:sldMk cId="3591813632" sldId="264"/>
            <ac:spMk id="3" creationId="{11AF055C-E5F8-07E8-8B31-CA4578FAE331}"/>
          </ac:spMkLst>
        </pc:spChg>
        <pc:picChg chg="add del mod modCrop">
          <ac:chgData name="Seyed Mostafa mousavinia" userId="1001bf62ac43df9e" providerId="LiveId" clId="{619DC2A9-AB0A-40A4-AD3E-28FC39E75962}" dt="2022-08-04T07:26:41.518" v="416" actId="478"/>
          <ac:picMkLst>
            <pc:docMk/>
            <pc:sldMk cId="3591813632" sldId="264"/>
            <ac:picMk id="5" creationId="{AC5A5B4B-2AE8-5742-9CB2-40D08A833358}"/>
          </ac:picMkLst>
        </pc:picChg>
        <pc:picChg chg="add del mod modCrop">
          <ac:chgData name="Seyed Mostafa mousavinia" userId="1001bf62ac43df9e" providerId="LiveId" clId="{619DC2A9-AB0A-40A4-AD3E-28FC39E75962}" dt="2022-08-04T14:45:15.375" v="466" actId="478"/>
          <ac:picMkLst>
            <pc:docMk/>
            <pc:sldMk cId="3591813632" sldId="264"/>
            <ac:picMk id="7" creationId="{A8039712-A68C-AEA8-AF2F-4DE593D1BA6A}"/>
          </ac:picMkLst>
        </pc:picChg>
        <pc:picChg chg="add mod">
          <ac:chgData name="Seyed Mostafa mousavinia" userId="1001bf62ac43df9e" providerId="LiveId" clId="{619DC2A9-AB0A-40A4-AD3E-28FC39E75962}" dt="2022-08-04T14:45:32.454" v="469" actId="14100"/>
          <ac:picMkLst>
            <pc:docMk/>
            <pc:sldMk cId="3591813632" sldId="264"/>
            <ac:picMk id="9" creationId="{28CDB52F-8BF3-AB55-978F-860D784794C9}"/>
          </ac:picMkLst>
        </pc:picChg>
      </pc:sldChg>
      <pc:sldChg chg="addSp delSp modSp new mod ord">
        <pc:chgData name="Seyed Mostafa mousavinia" userId="1001bf62ac43df9e" providerId="LiveId" clId="{619DC2A9-AB0A-40A4-AD3E-28FC39E75962}" dt="2022-08-09T15:37:06.516" v="1842" actId="20578"/>
        <pc:sldMkLst>
          <pc:docMk/>
          <pc:sldMk cId="2110786025" sldId="265"/>
        </pc:sldMkLst>
        <pc:spChg chg="add del mod">
          <ac:chgData name="Seyed Mostafa mousavinia" userId="1001bf62ac43df9e" providerId="LiveId" clId="{619DC2A9-AB0A-40A4-AD3E-28FC39E75962}" dt="2022-08-04T07:58:08.475" v="439" actId="478"/>
          <ac:spMkLst>
            <pc:docMk/>
            <pc:sldMk cId="2110786025" sldId="265"/>
            <ac:spMk id="2" creationId="{88C8D982-5B74-4C53-6CF4-C56C0E2816B7}"/>
          </ac:spMkLst>
        </pc:spChg>
        <pc:spChg chg="del">
          <ac:chgData name="Seyed Mostafa mousavinia" userId="1001bf62ac43df9e" providerId="LiveId" clId="{619DC2A9-AB0A-40A4-AD3E-28FC39E75962}" dt="2022-08-04T07:57:44.154" v="434" actId="478"/>
          <ac:spMkLst>
            <pc:docMk/>
            <pc:sldMk cId="2110786025" sldId="265"/>
            <ac:spMk id="3" creationId="{827D421F-8912-7419-06A2-07D6AB05963F}"/>
          </ac:spMkLst>
        </pc:spChg>
        <pc:spChg chg="add mod">
          <ac:chgData name="Seyed Mostafa mousavinia" userId="1001bf62ac43df9e" providerId="LiveId" clId="{619DC2A9-AB0A-40A4-AD3E-28FC39E75962}" dt="2022-08-07T08:01:30.678" v="1800" actId="404"/>
          <ac:spMkLst>
            <pc:docMk/>
            <pc:sldMk cId="2110786025" sldId="265"/>
            <ac:spMk id="5" creationId="{687464B6-F942-DECA-1306-B15206C0CC71}"/>
          </ac:spMkLst>
        </pc:spChg>
        <pc:picChg chg="add mod">
          <ac:chgData name="Seyed Mostafa mousavinia" userId="1001bf62ac43df9e" providerId="LiveId" clId="{619DC2A9-AB0A-40A4-AD3E-28FC39E75962}" dt="2022-08-07T08:01:25.383" v="1796" actId="1076"/>
          <ac:picMkLst>
            <pc:docMk/>
            <pc:sldMk cId="2110786025" sldId="265"/>
            <ac:picMk id="4" creationId="{F63FBAD8-E164-E404-1537-D4B3ECDDFD03}"/>
          </ac:picMkLst>
        </pc:picChg>
      </pc:sldChg>
      <pc:sldChg chg="new del">
        <pc:chgData name="Seyed Mostafa mousavinia" userId="1001bf62ac43df9e" providerId="LiveId" clId="{619DC2A9-AB0A-40A4-AD3E-28FC39E75962}" dt="2022-08-05T04:54:25.670" v="480" actId="47"/>
        <pc:sldMkLst>
          <pc:docMk/>
          <pc:sldMk cId="280937020" sldId="266"/>
        </pc:sldMkLst>
      </pc:sldChg>
      <pc:sldChg chg="new del">
        <pc:chgData name="Seyed Mostafa mousavinia" userId="1001bf62ac43df9e" providerId="LiveId" clId="{619DC2A9-AB0A-40A4-AD3E-28FC39E75962}" dt="2022-08-05T04:54:20.467" v="478" actId="47"/>
        <pc:sldMkLst>
          <pc:docMk/>
          <pc:sldMk cId="2221416253" sldId="266"/>
        </pc:sldMkLst>
      </pc:sldChg>
      <pc:sldChg chg="modSp add del mod">
        <pc:chgData name="Seyed Mostafa mousavinia" userId="1001bf62ac43df9e" providerId="LiveId" clId="{619DC2A9-AB0A-40A4-AD3E-28FC39E75962}" dt="2022-08-07T07:47:05.512" v="1625" actId="47"/>
        <pc:sldMkLst>
          <pc:docMk/>
          <pc:sldMk cId="2882446625" sldId="266"/>
        </pc:sldMkLst>
        <pc:spChg chg="mod">
          <ac:chgData name="Seyed Mostafa mousavinia" userId="1001bf62ac43df9e" providerId="LiveId" clId="{619DC2A9-AB0A-40A4-AD3E-28FC39E75962}" dt="2022-08-07T07:47:01.502" v="1624" actId="6549"/>
          <ac:spMkLst>
            <pc:docMk/>
            <pc:sldMk cId="2882446625" sldId="266"/>
            <ac:spMk id="3" creationId="{3CE5CC15-B0BC-7391-407F-688CAD893855}"/>
          </ac:spMkLst>
        </pc:spChg>
      </pc:sldChg>
      <pc:sldChg chg="addSp new del mod">
        <pc:chgData name="Seyed Mostafa mousavinia" userId="1001bf62ac43df9e" providerId="LiveId" clId="{619DC2A9-AB0A-40A4-AD3E-28FC39E75962}" dt="2022-08-04T14:47:23.882" v="470" actId="47"/>
        <pc:sldMkLst>
          <pc:docMk/>
          <pc:sldMk cId="3515196062" sldId="266"/>
        </pc:sldMkLst>
        <pc:picChg chg="add">
          <ac:chgData name="Seyed Mostafa mousavinia" userId="1001bf62ac43df9e" providerId="LiveId" clId="{619DC2A9-AB0A-40A4-AD3E-28FC39E75962}" dt="2022-08-04T08:17:52.326" v="446" actId="22"/>
          <ac:picMkLst>
            <pc:docMk/>
            <pc:sldMk cId="3515196062" sldId="266"/>
            <ac:picMk id="5" creationId="{FE433E24-A512-7D0A-79FF-37312E138FFA}"/>
          </ac:picMkLst>
        </pc:picChg>
      </pc:sldChg>
      <pc:sldChg chg="addSp new del mod">
        <pc:chgData name="Seyed Mostafa mousavinia" userId="1001bf62ac43df9e" providerId="LiveId" clId="{619DC2A9-AB0A-40A4-AD3E-28FC39E75962}" dt="2022-08-04T14:47:25.382" v="471" actId="47"/>
        <pc:sldMkLst>
          <pc:docMk/>
          <pc:sldMk cId="1151327468" sldId="267"/>
        </pc:sldMkLst>
        <pc:picChg chg="add">
          <ac:chgData name="Seyed Mostafa mousavinia" userId="1001bf62ac43df9e" providerId="LiveId" clId="{619DC2A9-AB0A-40A4-AD3E-28FC39E75962}" dt="2022-08-04T08:19:21.042" v="448" actId="22"/>
          <ac:picMkLst>
            <pc:docMk/>
            <pc:sldMk cId="1151327468" sldId="267"/>
            <ac:picMk id="5" creationId="{47677F37-AEEE-B40C-3C59-C35B922A3D84}"/>
          </ac:picMkLst>
        </pc:picChg>
      </pc:sldChg>
      <pc:sldChg chg="modSp add mod ord">
        <pc:chgData name="Seyed Mostafa mousavinia" userId="1001bf62ac43df9e" providerId="LiveId" clId="{619DC2A9-AB0A-40A4-AD3E-28FC39E75962}" dt="2022-08-07T08:02:03.344" v="1802"/>
        <pc:sldMkLst>
          <pc:docMk/>
          <pc:sldMk cId="3772641757" sldId="267"/>
        </pc:sldMkLst>
        <pc:spChg chg="mod">
          <ac:chgData name="Seyed Mostafa mousavinia" userId="1001bf62ac43df9e" providerId="LiveId" clId="{619DC2A9-AB0A-40A4-AD3E-28FC39E75962}" dt="2022-08-05T05:36:14.433" v="518"/>
          <ac:spMkLst>
            <pc:docMk/>
            <pc:sldMk cId="3772641757" sldId="267"/>
            <ac:spMk id="2" creationId="{D76A46FC-E825-31DF-F52E-824F99AEAD2E}"/>
          </ac:spMkLst>
        </pc:spChg>
        <pc:spChg chg="mod">
          <ac:chgData name="Seyed Mostafa mousavinia" userId="1001bf62ac43df9e" providerId="LiveId" clId="{619DC2A9-AB0A-40A4-AD3E-28FC39E75962}" dt="2022-08-07T07:19:48.156" v="1481" actId="207"/>
          <ac:spMkLst>
            <pc:docMk/>
            <pc:sldMk cId="3772641757" sldId="267"/>
            <ac:spMk id="3" creationId="{3CE5CC15-B0BC-7391-407F-688CAD893855}"/>
          </ac:spMkLst>
        </pc:spChg>
      </pc:sldChg>
      <pc:sldChg chg="addSp new del mod">
        <pc:chgData name="Seyed Mostafa mousavinia" userId="1001bf62ac43df9e" providerId="LiveId" clId="{619DC2A9-AB0A-40A4-AD3E-28FC39E75962}" dt="2022-08-04T14:47:25.757" v="472" actId="47"/>
        <pc:sldMkLst>
          <pc:docMk/>
          <pc:sldMk cId="482979920" sldId="268"/>
        </pc:sldMkLst>
        <pc:picChg chg="add">
          <ac:chgData name="Seyed Mostafa mousavinia" userId="1001bf62ac43df9e" providerId="LiveId" clId="{619DC2A9-AB0A-40A4-AD3E-28FC39E75962}" dt="2022-08-04T08:22:14.496" v="450" actId="22"/>
          <ac:picMkLst>
            <pc:docMk/>
            <pc:sldMk cId="482979920" sldId="268"/>
            <ac:picMk id="5" creationId="{058EC161-CF29-3656-3E5E-F06A6852758B}"/>
          </ac:picMkLst>
        </pc:picChg>
      </pc:sldChg>
      <pc:sldChg chg="addSp modSp new mod ord">
        <pc:chgData name="Seyed Mostafa mousavinia" userId="1001bf62ac43df9e" providerId="LiveId" clId="{619DC2A9-AB0A-40A4-AD3E-28FC39E75962}" dt="2022-08-05T05:52:31.985" v="814"/>
        <pc:sldMkLst>
          <pc:docMk/>
          <pc:sldMk cId="2781768919" sldId="268"/>
        </pc:sldMkLst>
        <pc:spChg chg="add">
          <ac:chgData name="Seyed Mostafa mousavinia" userId="1001bf62ac43df9e" providerId="LiveId" clId="{619DC2A9-AB0A-40A4-AD3E-28FC39E75962}" dt="2022-08-05T05:51:08.519" v="807"/>
          <ac:spMkLst>
            <pc:docMk/>
            <pc:sldMk cId="2781768919" sldId="268"/>
            <ac:spMk id="4" creationId="{8361482A-2710-FCAB-3324-1118D110D80C}"/>
          </ac:spMkLst>
        </pc:spChg>
        <pc:picChg chg="add mod">
          <ac:chgData name="Seyed Mostafa mousavinia" userId="1001bf62ac43df9e" providerId="LiveId" clId="{619DC2A9-AB0A-40A4-AD3E-28FC39E75962}" dt="2022-08-05T05:51:39.307" v="812" actId="14100"/>
          <ac:picMkLst>
            <pc:docMk/>
            <pc:sldMk cId="2781768919" sldId="268"/>
            <ac:picMk id="5" creationId="{D1900744-4D54-7AF2-DDDC-CEB9FBBD9ED9}"/>
          </ac:picMkLst>
        </pc:picChg>
      </pc:sldChg>
      <pc:sldChg chg="addSp new del mod">
        <pc:chgData name="Seyed Mostafa mousavinia" userId="1001bf62ac43df9e" providerId="LiveId" clId="{619DC2A9-AB0A-40A4-AD3E-28FC39E75962}" dt="2022-08-04T14:47:26.272" v="473" actId="47"/>
        <pc:sldMkLst>
          <pc:docMk/>
          <pc:sldMk cId="1164600160" sldId="269"/>
        </pc:sldMkLst>
        <pc:picChg chg="add">
          <ac:chgData name="Seyed Mostafa mousavinia" userId="1001bf62ac43df9e" providerId="LiveId" clId="{619DC2A9-AB0A-40A4-AD3E-28FC39E75962}" dt="2022-08-04T08:23:45.907" v="452" actId="22"/>
          <ac:picMkLst>
            <pc:docMk/>
            <pc:sldMk cId="1164600160" sldId="269"/>
            <ac:picMk id="5" creationId="{4A07F9A3-1FA1-5B67-EE08-EB8AA01F919C}"/>
          </ac:picMkLst>
        </pc:picChg>
      </pc:sldChg>
      <pc:sldChg chg="add del">
        <pc:chgData name="Seyed Mostafa mousavinia" userId="1001bf62ac43df9e" providerId="LiveId" clId="{619DC2A9-AB0A-40A4-AD3E-28FC39E75962}" dt="2022-08-07T07:20:02.648" v="1482" actId="2696"/>
        <pc:sldMkLst>
          <pc:docMk/>
          <pc:sldMk cId="1294140490" sldId="269"/>
        </pc:sldMkLst>
      </pc:sldChg>
      <pc:sldChg chg="addSp delSp modSp new del mod">
        <pc:chgData name="Seyed Mostafa mousavinia" userId="1001bf62ac43df9e" providerId="LiveId" clId="{619DC2A9-AB0A-40A4-AD3E-28FC39E75962}" dt="2022-08-04T14:47:27.085" v="474" actId="47"/>
        <pc:sldMkLst>
          <pc:docMk/>
          <pc:sldMk cId="705837726" sldId="270"/>
        </pc:sldMkLst>
        <pc:spChg chg="del">
          <ac:chgData name="Seyed Mostafa mousavinia" userId="1001bf62ac43df9e" providerId="LiveId" clId="{619DC2A9-AB0A-40A4-AD3E-28FC39E75962}" dt="2022-08-04T14:38:09.935" v="464" actId="478"/>
          <ac:spMkLst>
            <pc:docMk/>
            <pc:sldMk cId="705837726" sldId="270"/>
            <ac:spMk id="2" creationId="{60FD8254-1A67-67D2-58FC-9F362F2A116F}"/>
          </ac:spMkLst>
        </pc:spChg>
        <pc:spChg chg="del">
          <ac:chgData name="Seyed Mostafa mousavinia" userId="1001bf62ac43df9e" providerId="LiveId" clId="{619DC2A9-AB0A-40A4-AD3E-28FC39E75962}" dt="2022-08-04T14:38:05.652" v="463" actId="478"/>
          <ac:spMkLst>
            <pc:docMk/>
            <pc:sldMk cId="705837726" sldId="270"/>
            <ac:spMk id="3" creationId="{8A9A1207-AC1D-219C-B989-BCEC3F930763}"/>
          </ac:spMkLst>
        </pc:spChg>
        <pc:picChg chg="add mod modCrop">
          <ac:chgData name="Seyed Mostafa mousavinia" userId="1001bf62ac43df9e" providerId="LiveId" clId="{619DC2A9-AB0A-40A4-AD3E-28FC39E75962}" dt="2022-08-04T14:38:00.564" v="462" actId="14100"/>
          <ac:picMkLst>
            <pc:docMk/>
            <pc:sldMk cId="705837726" sldId="270"/>
            <ac:picMk id="5" creationId="{2610270A-65B8-FD69-6E15-F845503305C0}"/>
          </ac:picMkLst>
        </pc:picChg>
      </pc:sldChg>
      <pc:sldChg chg="addSp modSp add mod ord">
        <pc:chgData name="Seyed Mostafa mousavinia" userId="1001bf62ac43df9e" providerId="LiveId" clId="{619DC2A9-AB0A-40A4-AD3E-28FC39E75962}" dt="2022-08-07T07:03:33.249" v="1437" actId="27636"/>
        <pc:sldMkLst>
          <pc:docMk/>
          <pc:sldMk cId="2687206603" sldId="270"/>
        </pc:sldMkLst>
        <pc:spChg chg="mod">
          <ac:chgData name="Seyed Mostafa mousavinia" userId="1001bf62ac43df9e" providerId="LiveId" clId="{619DC2A9-AB0A-40A4-AD3E-28FC39E75962}" dt="2022-08-05T08:01:43.472" v="1043" actId="20577"/>
          <ac:spMkLst>
            <pc:docMk/>
            <pc:sldMk cId="2687206603" sldId="270"/>
            <ac:spMk id="2" creationId="{D76A46FC-E825-31DF-F52E-824F99AEAD2E}"/>
          </ac:spMkLst>
        </pc:spChg>
        <pc:spChg chg="mod">
          <ac:chgData name="Seyed Mostafa mousavinia" userId="1001bf62ac43df9e" providerId="LiveId" clId="{619DC2A9-AB0A-40A4-AD3E-28FC39E75962}" dt="2022-08-07T07:03:33.249" v="1437" actId="27636"/>
          <ac:spMkLst>
            <pc:docMk/>
            <pc:sldMk cId="2687206603" sldId="270"/>
            <ac:spMk id="3" creationId="{3CE5CC15-B0BC-7391-407F-688CAD893855}"/>
          </ac:spMkLst>
        </pc:spChg>
        <pc:picChg chg="add mod modCrop">
          <ac:chgData name="Seyed Mostafa mousavinia" userId="1001bf62ac43df9e" providerId="LiveId" clId="{619DC2A9-AB0A-40A4-AD3E-28FC39E75962}" dt="2022-08-05T07:26:28.279" v="894" actId="1035"/>
          <ac:picMkLst>
            <pc:docMk/>
            <pc:sldMk cId="2687206603" sldId="270"/>
            <ac:picMk id="5" creationId="{86AD34B5-65D1-4B0C-1FCB-3D5484DEE9B8}"/>
          </ac:picMkLst>
        </pc:picChg>
        <pc:picChg chg="add mod">
          <ac:chgData name="Seyed Mostafa mousavinia" userId="1001bf62ac43df9e" providerId="LiveId" clId="{619DC2A9-AB0A-40A4-AD3E-28FC39E75962}" dt="2022-08-05T07:46:24.630" v="935" actId="1076"/>
          <ac:picMkLst>
            <pc:docMk/>
            <pc:sldMk cId="2687206603" sldId="270"/>
            <ac:picMk id="6" creationId="{79FCE992-31E0-9F61-9724-BC477905115B}"/>
          </ac:picMkLst>
        </pc:picChg>
        <pc:picChg chg="add mod">
          <ac:chgData name="Seyed Mostafa mousavinia" userId="1001bf62ac43df9e" providerId="LiveId" clId="{619DC2A9-AB0A-40A4-AD3E-28FC39E75962}" dt="2022-08-05T07:26:35.759" v="896" actId="14100"/>
          <ac:picMkLst>
            <pc:docMk/>
            <pc:sldMk cId="2687206603" sldId="270"/>
            <ac:picMk id="2050" creationId="{9D4DF69B-C309-6B33-E652-A81BDF4B9A99}"/>
          </ac:picMkLst>
        </pc:picChg>
      </pc:sldChg>
      <pc:sldChg chg="addSp delSp modSp add mod ord">
        <pc:chgData name="Seyed Mostafa mousavinia" userId="1001bf62ac43df9e" providerId="LiveId" clId="{619DC2A9-AB0A-40A4-AD3E-28FC39E75962}" dt="2022-08-07T07:04:09.462" v="1441"/>
        <pc:sldMkLst>
          <pc:docMk/>
          <pc:sldMk cId="2209696697" sldId="271"/>
        </pc:sldMkLst>
        <pc:spChg chg="mod">
          <ac:chgData name="Seyed Mostafa mousavinia" userId="1001bf62ac43df9e" providerId="LiveId" clId="{619DC2A9-AB0A-40A4-AD3E-28FC39E75962}" dt="2022-08-05T08:02:00.166" v="1065" actId="20577"/>
          <ac:spMkLst>
            <pc:docMk/>
            <pc:sldMk cId="2209696697" sldId="271"/>
            <ac:spMk id="2" creationId="{D76A46FC-E825-31DF-F52E-824F99AEAD2E}"/>
          </ac:spMkLst>
        </pc:spChg>
        <pc:spChg chg="mod">
          <ac:chgData name="Seyed Mostafa mousavinia" userId="1001bf62ac43df9e" providerId="LiveId" clId="{619DC2A9-AB0A-40A4-AD3E-28FC39E75962}" dt="2022-08-05T07:53:03.911" v="960" actId="1076"/>
          <ac:spMkLst>
            <pc:docMk/>
            <pc:sldMk cId="2209696697" sldId="271"/>
            <ac:spMk id="3" creationId="{3CE5CC15-B0BC-7391-407F-688CAD893855}"/>
          </ac:spMkLst>
        </pc:spChg>
        <pc:picChg chg="add del mod">
          <ac:chgData name="Seyed Mostafa mousavinia" userId="1001bf62ac43df9e" providerId="LiveId" clId="{619DC2A9-AB0A-40A4-AD3E-28FC39E75962}" dt="2022-08-05T07:46:17.334" v="933" actId="21"/>
          <ac:picMkLst>
            <pc:docMk/>
            <pc:sldMk cId="2209696697" sldId="271"/>
            <ac:picMk id="4" creationId="{7FCA7327-B492-D15F-30F9-720C103833C3}"/>
          </ac:picMkLst>
        </pc:picChg>
        <pc:picChg chg="del">
          <ac:chgData name="Seyed Mostafa mousavinia" userId="1001bf62ac43df9e" providerId="LiveId" clId="{619DC2A9-AB0A-40A4-AD3E-28FC39E75962}" dt="2022-08-05T07:50:47.874" v="955" actId="478"/>
          <ac:picMkLst>
            <pc:docMk/>
            <pc:sldMk cId="2209696697" sldId="271"/>
            <ac:picMk id="5" creationId="{86AD34B5-65D1-4B0C-1FCB-3D5484DEE9B8}"/>
          </ac:picMkLst>
        </pc:picChg>
        <pc:picChg chg="add mod">
          <ac:chgData name="Seyed Mostafa mousavinia" userId="1001bf62ac43df9e" providerId="LiveId" clId="{619DC2A9-AB0A-40A4-AD3E-28FC39E75962}" dt="2022-08-05T07:53:48.319" v="961" actId="14100"/>
          <ac:picMkLst>
            <pc:docMk/>
            <pc:sldMk cId="2209696697" sldId="271"/>
            <ac:picMk id="6" creationId="{2AB39755-99BE-525C-43ED-E1DC96D4D593}"/>
          </ac:picMkLst>
        </pc:picChg>
        <pc:picChg chg="del">
          <ac:chgData name="Seyed Mostafa mousavinia" userId="1001bf62ac43df9e" providerId="LiveId" clId="{619DC2A9-AB0A-40A4-AD3E-28FC39E75962}" dt="2022-08-05T07:50:48.646" v="956" actId="478"/>
          <ac:picMkLst>
            <pc:docMk/>
            <pc:sldMk cId="2209696697" sldId="271"/>
            <ac:picMk id="2050" creationId="{9D4DF69B-C309-6B33-E652-A81BDF4B9A99}"/>
          </ac:picMkLst>
        </pc:picChg>
      </pc:sldChg>
      <pc:sldChg chg="addSp new del mod">
        <pc:chgData name="Seyed Mostafa mousavinia" userId="1001bf62ac43df9e" providerId="LiveId" clId="{619DC2A9-AB0A-40A4-AD3E-28FC39E75962}" dt="2022-08-04T14:47:27.679" v="475" actId="47"/>
        <pc:sldMkLst>
          <pc:docMk/>
          <pc:sldMk cId="2779941377" sldId="271"/>
        </pc:sldMkLst>
        <pc:picChg chg="add">
          <ac:chgData name="Seyed Mostafa mousavinia" userId="1001bf62ac43df9e" providerId="LiveId" clId="{619DC2A9-AB0A-40A4-AD3E-28FC39E75962}" dt="2022-08-04T14:29:24.987" v="456" actId="22"/>
          <ac:picMkLst>
            <pc:docMk/>
            <pc:sldMk cId="2779941377" sldId="271"/>
            <ac:picMk id="5" creationId="{92649A4F-6E8B-5FDC-14BE-E2B4554E2CAD}"/>
          </ac:picMkLst>
        </pc:picChg>
      </pc:sldChg>
      <pc:sldChg chg="addSp delSp modSp add mod ord">
        <pc:chgData name="Seyed Mostafa mousavinia" userId="1001bf62ac43df9e" providerId="LiveId" clId="{619DC2A9-AB0A-40A4-AD3E-28FC39E75962}" dt="2022-08-07T07:18:24.878" v="1477"/>
        <pc:sldMkLst>
          <pc:docMk/>
          <pc:sldMk cId="2401441814" sldId="272"/>
        </pc:sldMkLst>
        <pc:spChg chg="mod">
          <ac:chgData name="Seyed Mostafa mousavinia" userId="1001bf62ac43df9e" providerId="LiveId" clId="{619DC2A9-AB0A-40A4-AD3E-28FC39E75962}" dt="2022-08-07T07:18:24.878" v="1477"/>
          <ac:spMkLst>
            <pc:docMk/>
            <pc:sldMk cId="2401441814" sldId="272"/>
            <ac:spMk id="2" creationId="{D76A46FC-E825-31DF-F52E-824F99AEAD2E}"/>
          </ac:spMkLst>
        </pc:spChg>
        <pc:spChg chg="mod">
          <ac:chgData name="Seyed Mostafa mousavinia" userId="1001bf62ac43df9e" providerId="LiveId" clId="{619DC2A9-AB0A-40A4-AD3E-28FC39E75962}" dt="2022-08-05T09:20:08.573" v="1266" actId="27636"/>
          <ac:spMkLst>
            <pc:docMk/>
            <pc:sldMk cId="2401441814" sldId="272"/>
            <ac:spMk id="3" creationId="{3CE5CC15-B0BC-7391-407F-688CAD893855}"/>
          </ac:spMkLst>
        </pc:spChg>
        <pc:spChg chg="add del">
          <ac:chgData name="Seyed Mostafa mousavinia" userId="1001bf62ac43df9e" providerId="LiveId" clId="{619DC2A9-AB0A-40A4-AD3E-28FC39E75962}" dt="2022-08-05T08:00:45.770" v="1014"/>
          <ac:spMkLst>
            <pc:docMk/>
            <pc:sldMk cId="2401441814" sldId="272"/>
            <ac:spMk id="4" creationId="{46DD7D5B-ED35-C6BF-7CE9-6C1454D42862}"/>
          </ac:spMkLst>
        </pc:spChg>
        <pc:spChg chg="add del">
          <ac:chgData name="Seyed Mostafa mousavinia" userId="1001bf62ac43df9e" providerId="LiveId" clId="{619DC2A9-AB0A-40A4-AD3E-28FC39E75962}" dt="2022-08-05T08:00:50.706" v="1016"/>
          <ac:spMkLst>
            <pc:docMk/>
            <pc:sldMk cId="2401441814" sldId="272"/>
            <ac:spMk id="5" creationId="{83EA2F50-9F3D-FC1B-0E4E-34FE98A029A5}"/>
          </ac:spMkLst>
        </pc:spChg>
        <pc:picChg chg="del">
          <ac:chgData name="Seyed Mostafa mousavinia" userId="1001bf62ac43df9e" providerId="LiveId" clId="{619DC2A9-AB0A-40A4-AD3E-28FC39E75962}" dt="2022-08-05T07:55:42.390" v="968" actId="478"/>
          <ac:picMkLst>
            <pc:docMk/>
            <pc:sldMk cId="2401441814" sldId="272"/>
            <ac:picMk id="6" creationId="{2AB39755-99BE-525C-43ED-E1DC96D4D593}"/>
          </ac:picMkLst>
        </pc:picChg>
        <pc:picChg chg="add mod">
          <ac:chgData name="Seyed Mostafa mousavinia" userId="1001bf62ac43df9e" providerId="LiveId" clId="{619DC2A9-AB0A-40A4-AD3E-28FC39E75962}" dt="2022-08-05T07:56:39.404" v="971" actId="14100"/>
          <ac:picMkLst>
            <pc:docMk/>
            <pc:sldMk cId="2401441814" sldId="272"/>
            <ac:picMk id="3074" creationId="{CE289829-643D-0367-ADC1-6C8F1459C1A9}"/>
          </ac:picMkLst>
        </pc:picChg>
      </pc:sldChg>
      <pc:sldChg chg="addSp new del mod">
        <pc:chgData name="Seyed Mostafa mousavinia" userId="1001bf62ac43df9e" providerId="LiveId" clId="{619DC2A9-AB0A-40A4-AD3E-28FC39E75962}" dt="2022-08-04T14:38:43.555" v="465" actId="47"/>
        <pc:sldMkLst>
          <pc:docMk/>
          <pc:sldMk cId="3486542121" sldId="272"/>
        </pc:sldMkLst>
        <pc:picChg chg="add">
          <ac:chgData name="Seyed Mostafa mousavinia" userId="1001bf62ac43df9e" providerId="LiveId" clId="{619DC2A9-AB0A-40A4-AD3E-28FC39E75962}" dt="2022-08-04T14:33:27.955" v="458" actId="22"/>
          <ac:picMkLst>
            <pc:docMk/>
            <pc:sldMk cId="3486542121" sldId="272"/>
            <ac:picMk id="5" creationId="{E2712FD9-311A-F89A-C47C-24D64AEB7B3C}"/>
          </ac:picMkLst>
        </pc:picChg>
      </pc:sldChg>
      <pc:sldChg chg="new del">
        <pc:chgData name="Seyed Mostafa mousavinia" userId="1001bf62ac43df9e" providerId="LiveId" clId="{619DC2A9-AB0A-40A4-AD3E-28FC39E75962}" dt="2022-08-04T14:47:28.991" v="476" actId="47"/>
        <pc:sldMkLst>
          <pc:docMk/>
          <pc:sldMk cId="2835145759" sldId="273"/>
        </pc:sldMkLst>
      </pc:sldChg>
      <pc:sldChg chg="modSp add mod ord">
        <pc:chgData name="Seyed Mostafa mousavinia" userId="1001bf62ac43df9e" providerId="LiveId" clId="{619DC2A9-AB0A-40A4-AD3E-28FC39E75962}" dt="2022-08-06T15:57:30.227" v="1358"/>
        <pc:sldMkLst>
          <pc:docMk/>
          <pc:sldMk cId="3356096280" sldId="273"/>
        </pc:sldMkLst>
        <pc:spChg chg="mod">
          <ac:chgData name="Seyed Mostafa mousavinia" userId="1001bf62ac43df9e" providerId="LiveId" clId="{619DC2A9-AB0A-40A4-AD3E-28FC39E75962}" dt="2022-08-05T08:01:16.209" v="1020"/>
          <ac:spMkLst>
            <pc:docMk/>
            <pc:sldMk cId="3356096280" sldId="273"/>
            <ac:spMk id="2" creationId="{D76A46FC-E825-31DF-F52E-824F99AEAD2E}"/>
          </ac:spMkLst>
        </pc:spChg>
        <pc:spChg chg="mod">
          <ac:chgData name="Seyed Mostafa mousavinia" userId="1001bf62ac43df9e" providerId="LiveId" clId="{619DC2A9-AB0A-40A4-AD3E-28FC39E75962}" dt="2022-08-05T08:06:51.112" v="1079" actId="27636"/>
          <ac:spMkLst>
            <pc:docMk/>
            <pc:sldMk cId="3356096280" sldId="273"/>
            <ac:spMk id="3" creationId="{3CE5CC15-B0BC-7391-407F-688CAD893855}"/>
          </ac:spMkLst>
        </pc:spChg>
        <pc:picChg chg="mod">
          <ac:chgData name="Seyed Mostafa mousavinia" userId="1001bf62ac43df9e" providerId="LiveId" clId="{619DC2A9-AB0A-40A4-AD3E-28FC39E75962}" dt="2022-08-05T08:06:59.125" v="1080" actId="14100"/>
          <ac:picMkLst>
            <pc:docMk/>
            <pc:sldMk cId="3356096280" sldId="273"/>
            <ac:picMk id="3074" creationId="{CE289829-643D-0367-ADC1-6C8F1459C1A9}"/>
          </ac:picMkLst>
        </pc:picChg>
      </pc:sldChg>
      <pc:sldChg chg="addSp delSp modSp add mod ord">
        <pc:chgData name="Seyed Mostafa mousavinia" userId="1001bf62ac43df9e" providerId="LiveId" clId="{619DC2A9-AB0A-40A4-AD3E-28FC39E75962}" dt="2022-08-07T07:42:16.889" v="1586" actId="403"/>
        <pc:sldMkLst>
          <pc:docMk/>
          <pc:sldMk cId="3434881882" sldId="274"/>
        </pc:sldMkLst>
        <pc:spChg chg="mod">
          <ac:chgData name="Seyed Mostafa mousavinia" userId="1001bf62ac43df9e" providerId="LiveId" clId="{619DC2A9-AB0A-40A4-AD3E-28FC39E75962}" dt="2022-08-07T07:36:55.855" v="1568" actId="20577"/>
          <ac:spMkLst>
            <pc:docMk/>
            <pc:sldMk cId="3434881882" sldId="274"/>
            <ac:spMk id="2" creationId="{D76A46FC-E825-31DF-F52E-824F99AEAD2E}"/>
          </ac:spMkLst>
        </pc:spChg>
        <pc:spChg chg="mod">
          <ac:chgData name="Seyed Mostafa mousavinia" userId="1001bf62ac43df9e" providerId="LiveId" clId="{619DC2A9-AB0A-40A4-AD3E-28FC39E75962}" dt="2022-08-07T07:42:16.889" v="1586" actId="403"/>
          <ac:spMkLst>
            <pc:docMk/>
            <pc:sldMk cId="3434881882" sldId="274"/>
            <ac:spMk id="3" creationId="{3CE5CC15-B0BC-7391-407F-688CAD893855}"/>
          </ac:spMkLst>
        </pc:spChg>
        <pc:picChg chg="add del mod modCrop">
          <ac:chgData name="Seyed Mostafa mousavinia" userId="1001bf62ac43df9e" providerId="LiveId" clId="{619DC2A9-AB0A-40A4-AD3E-28FC39E75962}" dt="2022-08-07T07:36:07.362" v="1541" actId="478"/>
          <ac:picMkLst>
            <pc:docMk/>
            <pc:sldMk cId="3434881882" sldId="274"/>
            <ac:picMk id="5" creationId="{ACEA68FA-E433-52DB-2E80-84753DAED2CE}"/>
          </ac:picMkLst>
        </pc:picChg>
        <pc:picChg chg="add mod modCrop">
          <ac:chgData name="Seyed Mostafa mousavinia" userId="1001bf62ac43df9e" providerId="LiveId" clId="{619DC2A9-AB0A-40A4-AD3E-28FC39E75962}" dt="2022-08-07T07:41:53.677" v="1584" actId="14100"/>
          <ac:picMkLst>
            <pc:docMk/>
            <pc:sldMk cId="3434881882" sldId="274"/>
            <ac:picMk id="7" creationId="{1CBD72A0-46C7-D415-1B4A-71162E8E1607}"/>
          </ac:picMkLst>
        </pc:picChg>
        <pc:picChg chg="add mod">
          <ac:chgData name="Seyed Mostafa mousavinia" userId="1001bf62ac43df9e" providerId="LiveId" clId="{619DC2A9-AB0A-40A4-AD3E-28FC39E75962}" dt="2022-08-07T07:41:51.421" v="1583" actId="14100"/>
          <ac:picMkLst>
            <pc:docMk/>
            <pc:sldMk cId="3434881882" sldId="274"/>
            <ac:picMk id="9" creationId="{1DE7C986-E8C7-2863-41A1-567736E3FC6C}"/>
          </ac:picMkLst>
        </pc:picChg>
        <pc:picChg chg="del">
          <ac:chgData name="Seyed Mostafa mousavinia" userId="1001bf62ac43df9e" providerId="LiveId" clId="{619DC2A9-AB0A-40A4-AD3E-28FC39E75962}" dt="2022-08-05T09:15:12.197" v="1261" actId="478"/>
          <ac:picMkLst>
            <pc:docMk/>
            <pc:sldMk cId="3434881882" sldId="274"/>
            <ac:picMk id="3074" creationId="{CE289829-643D-0367-ADC1-6C8F1459C1A9}"/>
          </ac:picMkLst>
        </pc:picChg>
      </pc:sldChg>
      <pc:sldChg chg="addSp delSp modSp new del mod">
        <pc:chgData name="Seyed Mostafa mousavinia" userId="1001bf62ac43df9e" providerId="LiveId" clId="{619DC2A9-AB0A-40A4-AD3E-28FC39E75962}" dt="2022-08-05T08:37:15.792" v="1094" actId="47"/>
        <pc:sldMkLst>
          <pc:docMk/>
          <pc:sldMk cId="3067612430" sldId="275"/>
        </pc:sldMkLst>
        <pc:spChg chg="del mod">
          <ac:chgData name="Seyed Mostafa mousavinia" userId="1001bf62ac43df9e" providerId="LiveId" clId="{619DC2A9-AB0A-40A4-AD3E-28FC39E75962}" dt="2022-08-05T08:36:53.076" v="1089" actId="478"/>
          <ac:spMkLst>
            <pc:docMk/>
            <pc:sldMk cId="3067612430" sldId="275"/>
            <ac:spMk id="2" creationId="{16D593EB-3210-1B7D-A65F-139460F3F94D}"/>
          </ac:spMkLst>
        </pc:spChg>
        <pc:spChg chg="del">
          <ac:chgData name="Seyed Mostafa mousavinia" userId="1001bf62ac43df9e" providerId="LiveId" clId="{619DC2A9-AB0A-40A4-AD3E-28FC39E75962}" dt="2022-08-05T08:36:41.492" v="1086" actId="478"/>
          <ac:spMkLst>
            <pc:docMk/>
            <pc:sldMk cId="3067612430" sldId="275"/>
            <ac:spMk id="3" creationId="{B25D79FC-1FF4-88F5-7C08-7F093CF188F5}"/>
          </ac:spMkLst>
        </pc:spChg>
        <pc:spChg chg="add del mod">
          <ac:chgData name="Seyed Mostafa mousavinia" userId="1001bf62ac43df9e" providerId="LiveId" clId="{619DC2A9-AB0A-40A4-AD3E-28FC39E75962}" dt="2022-08-05T08:36:57.643" v="1090" actId="478"/>
          <ac:spMkLst>
            <pc:docMk/>
            <pc:sldMk cId="3067612430" sldId="275"/>
            <ac:spMk id="5" creationId="{A8381960-013A-B881-F208-D6E774041893}"/>
          </ac:spMkLst>
        </pc:spChg>
        <pc:spChg chg="add mod">
          <ac:chgData name="Seyed Mostafa mousavinia" userId="1001bf62ac43df9e" providerId="LiveId" clId="{619DC2A9-AB0A-40A4-AD3E-28FC39E75962}" dt="2022-08-05T08:37:06.739" v="1093" actId="14100"/>
          <ac:spMkLst>
            <pc:docMk/>
            <pc:sldMk cId="3067612430" sldId="275"/>
            <ac:spMk id="7" creationId="{7324F81C-CF78-072D-BB6B-6172D6B639D9}"/>
          </ac:spMkLst>
        </pc:spChg>
      </pc:sldChg>
      <pc:sldChg chg="addSp delSp modSp new add del mod modAnim">
        <pc:chgData name="Seyed Mostafa mousavinia" userId="1001bf62ac43df9e" providerId="LiveId" clId="{619DC2A9-AB0A-40A4-AD3E-28FC39E75962}" dt="2022-08-07T07:00:17.509" v="1425" actId="2696"/>
        <pc:sldMkLst>
          <pc:docMk/>
          <pc:sldMk cId="3097115010" sldId="275"/>
        </pc:sldMkLst>
        <pc:spChg chg="del">
          <ac:chgData name="Seyed Mostafa mousavinia" userId="1001bf62ac43df9e" providerId="LiveId" clId="{619DC2A9-AB0A-40A4-AD3E-28FC39E75962}" dt="2022-08-05T08:42:41.872" v="1096" actId="478"/>
          <ac:spMkLst>
            <pc:docMk/>
            <pc:sldMk cId="3097115010" sldId="275"/>
            <ac:spMk id="2" creationId="{9CFFD171-A311-6184-DD62-3C2A726ED248}"/>
          </ac:spMkLst>
        </pc:spChg>
        <pc:spChg chg="del">
          <ac:chgData name="Seyed Mostafa mousavinia" userId="1001bf62ac43df9e" providerId="LiveId" clId="{619DC2A9-AB0A-40A4-AD3E-28FC39E75962}" dt="2022-08-05T08:42:43.548" v="1097" actId="478"/>
          <ac:spMkLst>
            <pc:docMk/>
            <pc:sldMk cId="3097115010" sldId="275"/>
            <ac:spMk id="3" creationId="{28765F63-DD09-E678-EAB6-6E3245F266F5}"/>
          </ac:spMkLst>
        </pc:spChg>
        <pc:spChg chg="add mod">
          <ac:chgData name="Seyed Mostafa mousavinia" userId="1001bf62ac43df9e" providerId="LiveId" clId="{619DC2A9-AB0A-40A4-AD3E-28FC39E75962}" dt="2022-08-06T15:53:53.227" v="1350" actId="2711"/>
          <ac:spMkLst>
            <pc:docMk/>
            <pc:sldMk cId="3097115010" sldId="275"/>
            <ac:spMk id="5" creationId="{F5D30EEF-0D90-12C2-F5AB-BA7E7BE0C1EA}"/>
          </ac:spMkLst>
        </pc:spChg>
        <pc:spChg chg="add mod">
          <ac:chgData name="Seyed Mostafa mousavinia" userId="1001bf62ac43df9e" providerId="LiveId" clId="{619DC2A9-AB0A-40A4-AD3E-28FC39E75962}" dt="2022-08-06T15:52:57.405" v="1348" actId="122"/>
          <ac:spMkLst>
            <pc:docMk/>
            <pc:sldMk cId="3097115010" sldId="275"/>
            <ac:spMk id="7" creationId="{BB0D491D-80B3-598E-2C70-E17F36C83600}"/>
          </ac:spMkLst>
        </pc:spChg>
      </pc:sldChg>
      <pc:sldChg chg="new del">
        <pc:chgData name="Seyed Mostafa mousavinia" userId="1001bf62ac43df9e" providerId="LiveId" clId="{619DC2A9-AB0A-40A4-AD3E-28FC39E75962}" dt="2022-08-05T09:27:55.741" v="1288" actId="47"/>
        <pc:sldMkLst>
          <pc:docMk/>
          <pc:sldMk cId="1344285104" sldId="276"/>
        </pc:sldMkLst>
      </pc:sldChg>
      <pc:sldChg chg="modSp add del mod">
        <pc:chgData name="Seyed Mostafa mousavinia" userId="1001bf62ac43df9e" providerId="LiveId" clId="{619DC2A9-AB0A-40A4-AD3E-28FC39E75962}" dt="2022-08-07T07:47:49.755" v="1626" actId="47"/>
        <pc:sldMkLst>
          <pc:docMk/>
          <pc:sldMk cId="4082519976" sldId="276"/>
        </pc:sldMkLst>
        <pc:spChg chg="mod">
          <ac:chgData name="Seyed Mostafa mousavinia" userId="1001bf62ac43df9e" providerId="LiveId" clId="{619DC2A9-AB0A-40A4-AD3E-28FC39E75962}" dt="2022-08-05T09:28:32.632" v="1307" actId="20577"/>
          <ac:spMkLst>
            <pc:docMk/>
            <pc:sldMk cId="4082519976" sldId="276"/>
            <ac:spMk id="2" creationId="{D76A46FC-E825-31DF-F52E-824F99AEAD2E}"/>
          </ac:spMkLst>
        </pc:spChg>
        <pc:spChg chg="mod">
          <ac:chgData name="Seyed Mostafa mousavinia" userId="1001bf62ac43df9e" providerId="LiveId" clId="{619DC2A9-AB0A-40A4-AD3E-28FC39E75962}" dt="2022-08-05T09:28:25.068" v="1297" actId="6549"/>
          <ac:spMkLst>
            <pc:docMk/>
            <pc:sldMk cId="4082519976" sldId="276"/>
            <ac:spMk id="3" creationId="{3CE5CC15-B0BC-7391-407F-688CAD893855}"/>
          </ac:spMkLst>
        </pc:spChg>
      </pc:sldChg>
      <pc:sldChg chg="add del">
        <pc:chgData name="Seyed Mostafa mousavinia" userId="1001bf62ac43df9e" providerId="LiveId" clId="{619DC2A9-AB0A-40A4-AD3E-28FC39E75962}" dt="2022-08-05T09:28:08.365" v="1291"/>
        <pc:sldMkLst>
          <pc:docMk/>
          <pc:sldMk cId="2412335175" sldId="277"/>
        </pc:sldMkLst>
      </pc:sldChg>
      <pc:sldChg chg="addSp delSp modSp add del mod">
        <pc:chgData name="Seyed Mostafa mousavinia" userId="1001bf62ac43df9e" providerId="LiveId" clId="{619DC2A9-AB0A-40A4-AD3E-28FC39E75962}" dt="2022-08-07T07:47:56.740" v="1627" actId="47"/>
        <pc:sldMkLst>
          <pc:docMk/>
          <pc:sldMk cId="4234744413" sldId="277"/>
        </pc:sldMkLst>
        <pc:spChg chg="mod">
          <ac:chgData name="Seyed Mostafa mousavinia" userId="1001bf62ac43df9e" providerId="LiveId" clId="{619DC2A9-AB0A-40A4-AD3E-28FC39E75962}" dt="2022-08-05T09:32:58.393" v="1312"/>
          <ac:spMkLst>
            <pc:docMk/>
            <pc:sldMk cId="4234744413" sldId="277"/>
            <ac:spMk id="2" creationId="{D76A46FC-E825-31DF-F52E-824F99AEAD2E}"/>
          </ac:spMkLst>
        </pc:spChg>
        <pc:spChg chg="add del">
          <ac:chgData name="Seyed Mostafa mousavinia" userId="1001bf62ac43df9e" providerId="LiveId" clId="{619DC2A9-AB0A-40A4-AD3E-28FC39E75962}" dt="2022-08-05T09:32:56.226" v="1310"/>
          <ac:spMkLst>
            <pc:docMk/>
            <pc:sldMk cId="4234744413" sldId="277"/>
            <ac:spMk id="4" creationId="{0633204C-F516-6E61-FA29-02A423F2574E}"/>
          </ac:spMkLst>
        </pc:spChg>
      </pc:sldChg>
      <pc:sldChg chg="addSp delSp new del mod">
        <pc:chgData name="Seyed Mostafa mousavinia" userId="1001bf62ac43df9e" providerId="LiveId" clId="{619DC2A9-AB0A-40A4-AD3E-28FC39E75962}" dt="2022-08-07T06:21:43.308" v="1383" actId="47"/>
        <pc:sldMkLst>
          <pc:docMk/>
          <pc:sldMk cId="1251162983" sldId="278"/>
        </pc:sldMkLst>
        <pc:spChg chg="del">
          <ac:chgData name="Seyed Mostafa mousavinia" userId="1001bf62ac43df9e" providerId="LiveId" clId="{619DC2A9-AB0A-40A4-AD3E-28FC39E75962}" dt="2022-08-07T06:21:30.259" v="1382" actId="478"/>
          <ac:spMkLst>
            <pc:docMk/>
            <pc:sldMk cId="1251162983" sldId="278"/>
            <ac:spMk id="2" creationId="{26A33604-678F-CDEF-C7EE-C0D501F567D3}"/>
          </ac:spMkLst>
        </pc:spChg>
        <pc:spChg chg="del">
          <ac:chgData name="Seyed Mostafa mousavinia" userId="1001bf62ac43df9e" providerId="LiveId" clId="{619DC2A9-AB0A-40A4-AD3E-28FC39E75962}" dt="2022-08-07T06:21:28.726" v="1381" actId="478"/>
          <ac:spMkLst>
            <pc:docMk/>
            <pc:sldMk cId="1251162983" sldId="278"/>
            <ac:spMk id="3" creationId="{16B499EB-E7E0-51A4-2B68-3ADE8D694E6A}"/>
          </ac:spMkLst>
        </pc:spChg>
        <pc:picChg chg="add">
          <ac:chgData name="Seyed Mostafa mousavinia" userId="1001bf62ac43df9e" providerId="LiveId" clId="{619DC2A9-AB0A-40A4-AD3E-28FC39E75962}" dt="2022-08-05T09:50:52.230" v="1314"/>
          <ac:picMkLst>
            <pc:docMk/>
            <pc:sldMk cId="1251162983" sldId="278"/>
            <ac:picMk id="4" creationId="{6B20705B-3F3A-35F7-CF20-6ED6D13B4A63}"/>
          </ac:picMkLst>
        </pc:picChg>
      </pc:sldChg>
      <pc:sldChg chg="addSp delSp modSp new mod ord">
        <pc:chgData name="Seyed Mostafa mousavinia" userId="1001bf62ac43df9e" providerId="LiveId" clId="{619DC2A9-AB0A-40A4-AD3E-28FC39E75962}" dt="2022-08-07T07:15:53.613" v="1466"/>
        <pc:sldMkLst>
          <pc:docMk/>
          <pc:sldMk cId="1101828169" sldId="279"/>
        </pc:sldMkLst>
        <pc:spChg chg="del">
          <ac:chgData name="Seyed Mostafa mousavinia" userId="1001bf62ac43df9e" providerId="LiveId" clId="{619DC2A9-AB0A-40A4-AD3E-28FC39E75962}" dt="2022-08-07T06:14:20.171" v="1373" actId="478"/>
          <ac:spMkLst>
            <pc:docMk/>
            <pc:sldMk cId="1101828169" sldId="279"/>
            <ac:spMk id="2" creationId="{7F5FB4F7-EDBD-C627-5933-B4F6E63B3BDC}"/>
          </ac:spMkLst>
        </pc:spChg>
        <pc:spChg chg="del">
          <ac:chgData name="Seyed Mostafa mousavinia" userId="1001bf62ac43df9e" providerId="LiveId" clId="{619DC2A9-AB0A-40A4-AD3E-28FC39E75962}" dt="2022-08-07T06:14:18.258" v="1372" actId="478"/>
          <ac:spMkLst>
            <pc:docMk/>
            <pc:sldMk cId="1101828169" sldId="279"/>
            <ac:spMk id="3" creationId="{CEA34BD4-14AA-1C69-82EF-7BFA32A528C2}"/>
          </ac:spMkLst>
        </pc:spChg>
        <pc:picChg chg="add mod">
          <ac:chgData name="Seyed Mostafa mousavinia" userId="1001bf62ac43df9e" providerId="LiveId" clId="{619DC2A9-AB0A-40A4-AD3E-28FC39E75962}" dt="2022-08-07T07:15:53.613" v="1466"/>
          <ac:picMkLst>
            <pc:docMk/>
            <pc:sldMk cId="1101828169" sldId="279"/>
            <ac:picMk id="5" creationId="{A0630B61-0C13-5EFD-738B-FD8956890155}"/>
          </ac:picMkLst>
        </pc:picChg>
        <pc:picChg chg="add mod modCrop">
          <ac:chgData name="Seyed Mostafa mousavinia" userId="1001bf62ac43df9e" providerId="LiveId" clId="{619DC2A9-AB0A-40A4-AD3E-28FC39E75962}" dt="2022-08-07T07:15:21.220" v="1465" actId="14100"/>
          <ac:picMkLst>
            <pc:docMk/>
            <pc:sldMk cId="1101828169" sldId="279"/>
            <ac:picMk id="7" creationId="{F16B5FC1-E7DF-9746-295A-0D91B8DFC328}"/>
          </ac:picMkLst>
        </pc:picChg>
        <pc:picChg chg="add del">
          <ac:chgData name="Seyed Mostafa mousavinia" userId="1001bf62ac43df9e" providerId="LiveId" clId="{619DC2A9-AB0A-40A4-AD3E-28FC39E75962}" dt="2022-08-07T06:14:26.480" v="1374" actId="478"/>
          <ac:picMkLst>
            <pc:docMk/>
            <pc:sldMk cId="1101828169" sldId="279"/>
            <ac:picMk id="9218" creationId="{08410345-10C1-AB06-2582-9C2E7FB2CE46}"/>
          </ac:picMkLst>
        </pc:picChg>
      </pc:sldChg>
      <pc:sldChg chg="addSp delSp modSp new del mod ord">
        <pc:chgData name="Seyed Mostafa mousavinia" userId="1001bf62ac43df9e" providerId="LiveId" clId="{619DC2A9-AB0A-40A4-AD3E-28FC39E75962}" dt="2022-08-07T07:49:25.487" v="1640" actId="47"/>
        <pc:sldMkLst>
          <pc:docMk/>
          <pc:sldMk cId="2901220440" sldId="280"/>
        </pc:sldMkLst>
        <pc:spChg chg="del">
          <ac:chgData name="Seyed Mostafa mousavinia" userId="1001bf62ac43df9e" providerId="LiveId" clId="{619DC2A9-AB0A-40A4-AD3E-28FC39E75962}" dt="2022-08-07T06:01:11.080" v="1360" actId="478"/>
          <ac:spMkLst>
            <pc:docMk/>
            <pc:sldMk cId="2901220440" sldId="280"/>
            <ac:spMk id="2" creationId="{5C36258E-A44C-A735-01D8-18D41351B25B}"/>
          </ac:spMkLst>
        </pc:spChg>
        <pc:spChg chg="del">
          <ac:chgData name="Seyed Mostafa mousavinia" userId="1001bf62ac43df9e" providerId="LiveId" clId="{619DC2A9-AB0A-40A4-AD3E-28FC39E75962}" dt="2022-08-07T06:01:13.516" v="1361" actId="478"/>
          <ac:spMkLst>
            <pc:docMk/>
            <pc:sldMk cId="2901220440" sldId="280"/>
            <ac:spMk id="3" creationId="{128D4C72-8A72-278D-1499-C100DBA2A60A}"/>
          </ac:spMkLst>
        </pc:spChg>
        <pc:spChg chg="add del">
          <ac:chgData name="Seyed Mostafa mousavinia" userId="1001bf62ac43df9e" providerId="LiveId" clId="{619DC2A9-AB0A-40A4-AD3E-28FC39E75962}" dt="2022-08-07T06:07:00.466" v="1363" actId="478"/>
          <ac:spMkLst>
            <pc:docMk/>
            <pc:sldMk cId="2901220440" sldId="280"/>
            <ac:spMk id="4" creationId="{76F728F0-5A6E-7A9B-25B1-39CAA8979233}"/>
          </ac:spMkLst>
        </pc:spChg>
        <pc:picChg chg="add mod">
          <ac:chgData name="Seyed Mostafa mousavinia" userId="1001bf62ac43df9e" providerId="LiveId" clId="{619DC2A9-AB0A-40A4-AD3E-28FC39E75962}" dt="2022-08-07T06:10:07.852" v="1364" actId="931"/>
          <ac:picMkLst>
            <pc:docMk/>
            <pc:sldMk cId="2901220440" sldId="280"/>
            <ac:picMk id="6" creationId="{933E8E05-E71C-7239-2C19-CBDFA65D44E0}"/>
          </ac:picMkLst>
        </pc:picChg>
        <pc:picChg chg="add del">
          <ac:chgData name="Seyed Mostafa mousavinia" userId="1001bf62ac43df9e" providerId="LiveId" clId="{619DC2A9-AB0A-40A4-AD3E-28FC39E75962}" dt="2022-08-07T06:01:05.769" v="1359" actId="478"/>
          <ac:picMkLst>
            <pc:docMk/>
            <pc:sldMk cId="2901220440" sldId="280"/>
            <ac:picMk id="10242" creationId="{A56ADF45-1811-10E3-0F8C-C9CFCC2752A8}"/>
          </ac:picMkLst>
        </pc:picChg>
      </pc:sldChg>
      <pc:sldChg chg="del">
        <pc:chgData name="Seyed Mostafa mousavinia" userId="1001bf62ac43df9e" providerId="LiveId" clId="{619DC2A9-AB0A-40A4-AD3E-28FC39E75962}" dt="2022-08-07T07:48:17.208" v="1630" actId="47"/>
        <pc:sldMkLst>
          <pc:docMk/>
          <pc:sldMk cId="73726627" sldId="281"/>
        </pc:sldMkLst>
      </pc:sldChg>
      <pc:sldChg chg="delSp new del mod">
        <pc:chgData name="Seyed Mostafa mousavinia" userId="1001bf62ac43df9e" providerId="LiveId" clId="{619DC2A9-AB0A-40A4-AD3E-28FC39E75962}" dt="2022-08-06T15:14:59.669" v="1322" actId="47"/>
        <pc:sldMkLst>
          <pc:docMk/>
          <pc:sldMk cId="2769569196" sldId="281"/>
        </pc:sldMkLst>
        <pc:spChg chg="del">
          <ac:chgData name="Seyed Mostafa mousavinia" userId="1001bf62ac43df9e" providerId="LiveId" clId="{619DC2A9-AB0A-40A4-AD3E-28FC39E75962}" dt="2022-08-06T15:14:50.599" v="1320" actId="478"/>
          <ac:spMkLst>
            <pc:docMk/>
            <pc:sldMk cId="2769569196" sldId="281"/>
            <ac:spMk id="2" creationId="{E5635410-E8F3-165C-70F4-31E3B52EECCE}"/>
          </ac:spMkLst>
        </pc:spChg>
        <pc:spChg chg="del">
          <ac:chgData name="Seyed Mostafa mousavinia" userId="1001bf62ac43df9e" providerId="LiveId" clId="{619DC2A9-AB0A-40A4-AD3E-28FC39E75962}" dt="2022-08-06T15:14:53.672" v="1321" actId="478"/>
          <ac:spMkLst>
            <pc:docMk/>
            <pc:sldMk cId="2769569196" sldId="281"/>
            <ac:spMk id="3" creationId="{F95385CE-97D4-C5DF-2011-459C1F2176F2}"/>
          </ac:spMkLst>
        </pc:spChg>
      </pc:sldChg>
      <pc:sldChg chg="addSp modSp add del mod ord">
        <pc:chgData name="Seyed Mostafa mousavinia" userId="1001bf62ac43df9e" providerId="LiveId" clId="{619DC2A9-AB0A-40A4-AD3E-28FC39E75962}" dt="2022-08-07T07:58:41.992" v="1737" actId="47"/>
        <pc:sldMkLst>
          <pc:docMk/>
          <pc:sldMk cId="2014370904" sldId="282"/>
        </pc:sldMkLst>
        <pc:spChg chg="mod">
          <ac:chgData name="Seyed Mostafa mousavinia" userId="1001bf62ac43df9e" providerId="LiveId" clId="{619DC2A9-AB0A-40A4-AD3E-28FC39E75962}" dt="2022-08-07T07:55:39.817" v="1720"/>
          <ac:spMkLst>
            <pc:docMk/>
            <pc:sldMk cId="2014370904" sldId="282"/>
            <ac:spMk id="2" creationId="{D76A46FC-E825-31DF-F52E-824F99AEAD2E}"/>
          </ac:spMkLst>
        </pc:spChg>
        <pc:spChg chg="mod">
          <ac:chgData name="Seyed Mostafa mousavinia" userId="1001bf62ac43df9e" providerId="LiveId" clId="{619DC2A9-AB0A-40A4-AD3E-28FC39E75962}" dt="2022-08-06T15:22:20.711" v="1337" actId="27636"/>
          <ac:spMkLst>
            <pc:docMk/>
            <pc:sldMk cId="2014370904" sldId="282"/>
            <ac:spMk id="3" creationId="{3CE5CC15-B0BC-7391-407F-688CAD893855}"/>
          </ac:spMkLst>
        </pc:spChg>
        <pc:picChg chg="add mod">
          <ac:chgData name="Seyed Mostafa mousavinia" userId="1001bf62ac43df9e" providerId="LiveId" clId="{619DC2A9-AB0A-40A4-AD3E-28FC39E75962}" dt="2022-08-07T07:49:23.332" v="1639" actId="1076"/>
          <ac:picMkLst>
            <pc:docMk/>
            <pc:sldMk cId="2014370904" sldId="282"/>
            <ac:picMk id="4" creationId="{8F8C74E8-1B50-B210-5894-9F82EF678CD5}"/>
          </ac:picMkLst>
        </pc:picChg>
      </pc:sldChg>
      <pc:sldChg chg="addSp delSp modSp add del mod">
        <pc:chgData name="Seyed Mostafa mousavinia" userId="1001bf62ac43df9e" providerId="LiveId" clId="{619DC2A9-AB0A-40A4-AD3E-28FC39E75962}" dt="2022-08-07T06:47:05.898" v="1424" actId="47"/>
        <pc:sldMkLst>
          <pc:docMk/>
          <pc:sldMk cId="1819716700" sldId="283"/>
        </pc:sldMkLst>
        <pc:picChg chg="add mod">
          <ac:chgData name="Seyed Mostafa mousavinia" userId="1001bf62ac43df9e" providerId="LiveId" clId="{619DC2A9-AB0A-40A4-AD3E-28FC39E75962}" dt="2022-08-07T06:13:56.988" v="1369" actId="931"/>
          <ac:picMkLst>
            <pc:docMk/>
            <pc:sldMk cId="1819716700" sldId="283"/>
            <ac:picMk id="3" creationId="{2D533503-E258-DCE4-B75F-6ED4366A0254}"/>
          </ac:picMkLst>
        </pc:picChg>
        <pc:picChg chg="del">
          <ac:chgData name="Seyed Mostafa mousavinia" userId="1001bf62ac43df9e" providerId="LiveId" clId="{619DC2A9-AB0A-40A4-AD3E-28FC39E75962}" dt="2022-08-07T06:10:26.025" v="1368" actId="478"/>
          <ac:picMkLst>
            <pc:docMk/>
            <pc:sldMk cId="1819716700" sldId="283"/>
            <ac:picMk id="6" creationId="{933E8E05-E71C-7239-2C19-CBDFA65D44E0}"/>
          </ac:picMkLst>
        </pc:picChg>
      </pc:sldChg>
      <pc:sldChg chg="add del">
        <pc:chgData name="Seyed Mostafa mousavinia" userId="1001bf62ac43df9e" providerId="LiveId" clId="{619DC2A9-AB0A-40A4-AD3E-28FC39E75962}" dt="2022-08-07T06:10:22.101" v="1366"/>
        <pc:sldMkLst>
          <pc:docMk/>
          <pc:sldMk cId="2050618504" sldId="283"/>
        </pc:sldMkLst>
      </pc:sldChg>
      <pc:sldChg chg="addSp delSp modSp add mod ord">
        <pc:chgData name="Seyed Mostafa mousavinia" userId="1001bf62ac43df9e" providerId="LiveId" clId="{619DC2A9-AB0A-40A4-AD3E-28FC39E75962}" dt="2022-08-07T08:03:59.042" v="1804"/>
        <pc:sldMkLst>
          <pc:docMk/>
          <pc:sldMk cId="618641426" sldId="284"/>
        </pc:sldMkLst>
        <pc:picChg chg="add mod">
          <ac:chgData name="Seyed Mostafa mousavinia" userId="1001bf62ac43df9e" providerId="LiveId" clId="{619DC2A9-AB0A-40A4-AD3E-28FC39E75962}" dt="2022-08-07T06:35:01.257" v="1384" actId="931"/>
          <ac:picMkLst>
            <pc:docMk/>
            <pc:sldMk cId="618641426" sldId="284"/>
            <ac:picMk id="3" creationId="{ADDED400-335B-9D14-3CDB-26EAD8B4B26B}"/>
          </ac:picMkLst>
        </pc:picChg>
        <pc:picChg chg="del">
          <ac:chgData name="Seyed Mostafa mousavinia" userId="1001bf62ac43df9e" providerId="LiveId" clId="{619DC2A9-AB0A-40A4-AD3E-28FC39E75962}" dt="2022-08-07T06:14:08.885" v="1371" actId="478"/>
          <ac:picMkLst>
            <pc:docMk/>
            <pc:sldMk cId="618641426" sldId="284"/>
            <ac:picMk id="6" creationId="{933E8E05-E71C-7239-2C19-CBDFA65D44E0}"/>
          </ac:picMkLst>
        </pc:picChg>
      </pc:sldChg>
      <pc:sldChg chg="addSp delSp modSp add mod ord modAnim">
        <pc:chgData name="Seyed Mostafa mousavinia" userId="1001bf62ac43df9e" providerId="LiveId" clId="{619DC2A9-AB0A-40A4-AD3E-28FC39E75962}" dt="2022-08-07T08:06:58.142" v="1814"/>
        <pc:sldMkLst>
          <pc:docMk/>
          <pc:sldMk cId="3977443139" sldId="285"/>
        </pc:sldMkLst>
        <pc:picChg chg="add mod">
          <ac:chgData name="Seyed Mostafa mousavinia" userId="1001bf62ac43df9e" providerId="LiveId" clId="{619DC2A9-AB0A-40A4-AD3E-28FC39E75962}" dt="2022-08-07T06:39:11.445" v="1392" actId="14100"/>
          <ac:picMkLst>
            <pc:docMk/>
            <pc:sldMk cId="3977443139" sldId="285"/>
            <ac:picMk id="2" creationId="{D1E9799A-B3F4-C61F-297C-614D6E2F80A7}"/>
          </ac:picMkLst>
        </pc:picChg>
        <pc:picChg chg="del">
          <ac:chgData name="Seyed Mostafa mousavinia" userId="1001bf62ac43df9e" providerId="LiveId" clId="{619DC2A9-AB0A-40A4-AD3E-28FC39E75962}" dt="2022-08-07T06:36:25.043" v="1386" actId="478"/>
          <ac:picMkLst>
            <pc:docMk/>
            <pc:sldMk cId="3977443139" sldId="285"/>
            <ac:picMk id="6" creationId="{933E8E05-E71C-7239-2C19-CBDFA65D44E0}"/>
          </ac:picMkLst>
        </pc:picChg>
      </pc:sldChg>
      <pc:sldChg chg="delSp modSp add mod">
        <pc:chgData name="Seyed Mostafa mousavinia" userId="1001bf62ac43df9e" providerId="LiveId" clId="{619DC2A9-AB0A-40A4-AD3E-28FC39E75962}" dt="2022-08-07T07:46:16.251" v="1621" actId="1076"/>
        <pc:sldMkLst>
          <pc:docMk/>
          <pc:sldMk cId="2059409247" sldId="286"/>
        </pc:sldMkLst>
        <pc:spChg chg="mod">
          <ac:chgData name="Seyed Mostafa mousavinia" userId="1001bf62ac43df9e" providerId="LiveId" clId="{619DC2A9-AB0A-40A4-AD3E-28FC39E75962}" dt="2022-08-07T07:46:13.551" v="1620" actId="27636"/>
          <ac:spMkLst>
            <pc:docMk/>
            <pc:sldMk cId="2059409247" sldId="286"/>
            <ac:spMk id="3" creationId="{3CE5CC15-B0BC-7391-407F-688CAD893855}"/>
          </ac:spMkLst>
        </pc:spChg>
        <pc:picChg chg="mod">
          <ac:chgData name="Seyed Mostafa mousavinia" userId="1001bf62ac43df9e" providerId="LiveId" clId="{619DC2A9-AB0A-40A4-AD3E-28FC39E75962}" dt="2022-08-07T07:46:16.251" v="1621" actId="1076"/>
          <ac:picMkLst>
            <pc:docMk/>
            <pc:sldMk cId="2059409247" sldId="286"/>
            <ac:picMk id="5" creationId="{ACEA68FA-E433-52DB-2E80-84753DAED2CE}"/>
          </ac:picMkLst>
        </pc:picChg>
        <pc:picChg chg="del">
          <ac:chgData name="Seyed Mostafa mousavinia" userId="1001bf62ac43df9e" providerId="LiveId" clId="{619DC2A9-AB0A-40A4-AD3E-28FC39E75962}" dt="2022-08-07T07:46:06.192" v="1618" actId="478"/>
          <ac:picMkLst>
            <pc:docMk/>
            <pc:sldMk cId="2059409247" sldId="286"/>
            <ac:picMk id="7" creationId="{1CBD72A0-46C7-D415-1B4A-71162E8E1607}"/>
          </ac:picMkLst>
        </pc:picChg>
      </pc:sldChg>
      <pc:sldChg chg="addSp delSp modSp add mod ord">
        <pc:chgData name="Seyed Mostafa mousavinia" userId="1001bf62ac43df9e" providerId="LiveId" clId="{619DC2A9-AB0A-40A4-AD3E-28FC39E75962}" dt="2022-08-09T15:38:15.735" v="1861"/>
        <pc:sldMkLst>
          <pc:docMk/>
          <pc:sldMk cId="148710418" sldId="287"/>
        </pc:sldMkLst>
        <pc:picChg chg="add del mod">
          <ac:chgData name="Seyed Mostafa mousavinia" userId="1001bf62ac43df9e" providerId="LiveId" clId="{619DC2A9-AB0A-40A4-AD3E-28FC39E75962}" dt="2022-08-07T07:52:33.973" v="1707" actId="478"/>
          <ac:picMkLst>
            <pc:docMk/>
            <pc:sldMk cId="148710418" sldId="287"/>
            <ac:picMk id="3" creationId="{83760B52-E7C6-8252-5EB9-5C18120FC9AB}"/>
          </ac:picMkLst>
        </pc:picChg>
        <pc:picChg chg="del">
          <ac:chgData name="Seyed Mostafa mousavinia" userId="1001bf62ac43df9e" providerId="LiveId" clId="{619DC2A9-AB0A-40A4-AD3E-28FC39E75962}" dt="2022-08-07T07:50:02.277" v="1644" actId="478"/>
          <ac:picMkLst>
            <pc:docMk/>
            <pc:sldMk cId="148710418" sldId="287"/>
            <ac:picMk id="4" creationId="{F63FBAD8-E164-E404-1537-D4B3ECDDFD03}"/>
          </ac:picMkLst>
        </pc:picChg>
        <pc:picChg chg="add mod">
          <ac:chgData name="Seyed Mostafa mousavinia" userId="1001bf62ac43df9e" providerId="LiveId" clId="{619DC2A9-AB0A-40A4-AD3E-28FC39E75962}" dt="2022-08-09T15:37:50.046" v="1855" actId="1076"/>
          <ac:picMkLst>
            <pc:docMk/>
            <pc:sldMk cId="148710418" sldId="287"/>
            <ac:picMk id="6" creationId="{1C4E6AFE-DB31-46D5-A2EF-CB29C284EDD6}"/>
          </ac:picMkLst>
        </pc:picChg>
        <pc:picChg chg="add del mod">
          <ac:chgData name="Seyed Mostafa mousavinia" userId="1001bf62ac43df9e" providerId="LiveId" clId="{619DC2A9-AB0A-40A4-AD3E-28FC39E75962}" dt="2022-08-09T15:37:26.024" v="1845" actId="478"/>
          <ac:picMkLst>
            <pc:docMk/>
            <pc:sldMk cId="148710418" sldId="287"/>
            <ac:picMk id="8" creationId="{F1893438-2C6E-EB79-7A0C-958287A06136}"/>
          </ac:picMkLst>
        </pc:picChg>
        <pc:picChg chg="add del mod">
          <ac:chgData name="Seyed Mostafa mousavinia" userId="1001bf62ac43df9e" providerId="LiveId" clId="{619DC2A9-AB0A-40A4-AD3E-28FC39E75962}" dt="2022-08-07T07:52:27.122" v="1705" actId="478"/>
          <ac:picMkLst>
            <pc:docMk/>
            <pc:sldMk cId="148710418" sldId="287"/>
            <ac:picMk id="10" creationId="{F78AAD8C-9BC4-8449-75E8-5F31D28CD104}"/>
          </ac:picMkLst>
        </pc:picChg>
      </pc:sldChg>
      <pc:sldChg chg="addSp delSp modSp add mod ord">
        <pc:chgData name="Seyed Mostafa mousavinia" userId="1001bf62ac43df9e" providerId="LiveId" clId="{619DC2A9-AB0A-40A4-AD3E-28FC39E75962}" dt="2022-08-09T15:38:12.336" v="1859"/>
        <pc:sldMkLst>
          <pc:docMk/>
          <pc:sldMk cId="773741065" sldId="288"/>
        </pc:sldMkLst>
        <pc:spChg chg="mod">
          <ac:chgData name="Seyed Mostafa mousavinia" userId="1001bf62ac43df9e" providerId="LiveId" clId="{619DC2A9-AB0A-40A4-AD3E-28FC39E75962}" dt="2022-08-09T15:34:17.133" v="1831" actId="20577"/>
          <ac:spMkLst>
            <pc:docMk/>
            <pc:sldMk cId="773741065" sldId="288"/>
            <ac:spMk id="2" creationId="{D76A46FC-E825-31DF-F52E-824F99AEAD2E}"/>
          </ac:spMkLst>
        </pc:spChg>
        <pc:spChg chg="del">
          <ac:chgData name="Seyed Mostafa mousavinia" userId="1001bf62ac43df9e" providerId="LiveId" clId="{619DC2A9-AB0A-40A4-AD3E-28FC39E75962}" dt="2022-08-09T15:34:21.290" v="1832" actId="478"/>
          <ac:spMkLst>
            <pc:docMk/>
            <pc:sldMk cId="773741065" sldId="288"/>
            <ac:spMk id="3" creationId="{3CE5CC15-B0BC-7391-407F-688CAD893855}"/>
          </ac:spMkLst>
        </pc:spChg>
        <pc:spChg chg="add del mod">
          <ac:chgData name="Seyed Mostafa mousavinia" userId="1001bf62ac43df9e" providerId="LiveId" clId="{619DC2A9-AB0A-40A4-AD3E-28FC39E75962}" dt="2022-08-09T15:34:24.804" v="1833" actId="478"/>
          <ac:spMkLst>
            <pc:docMk/>
            <pc:sldMk cId="773741065" sldId="288"/>
            <ac:spMk id="7" creationId="{06779865-5479-271B-50E1-AF366FB59622}"/>
          </ac:spMkLst>
        </pc:spChg>
        <pc:picChg chg="del">
          <ac:chgData name="Seyed Mostafa mousavinia" userId="1001bf62ac43df9e" providerId="LiveId" clId="{619DC2A9-AB0A-40A4-AD3E-28FC39E75962}" dt="2022-08-09T15:34:08.981" v="1817" actId="478"/>
          <ac:picMkLst>
            <pc:docMk/>
            <pc:sldMk cId="773741065" sldId="288"/>
            <ac:picMk id="4" creationId="{6844C824-38A7-DB93-188D-2EEE338AA7BA}"/>
          </ac:picMkLst>
        </pc:picChg>
        <pc:picChg chg="del">
          <ac:chgData name="Seyed Mostafa mousavinia" userId="1001bf62ac43df9e" providerId="LiveId" clId="{619DC2A9-AB0A-40A4-AD3E-28FC39E75962}" dt="2022-08-09T15:34:08.077" v="1816" actId="478"/>
          <ac:picMkLst>
            <pc:docMk/>
            <pc:sldMk cId="773741065" sldId="288"/>
            <ac:picMk id="6" creationId="{93ABC854-CE0F-ACE7-B5D9-AC500C713D25}"/>
          </ac:picMkLst>
        </pc:picChg>
        <pc:picChg chg="add mod">
          <ac:chgData name="Seyed Mostafa mousavinia" userId="1001bf62ac43df9e" providerId="LiveId" clId="{619DC2A9-AB0A-40A4-AD3E-28FC39E75962}" dt="2022-08-09T15:35:11.276" v="1839" actId="1076"/>
          <ac:picMkLst>
            <pc:docMk/>
            <pc:sldMk cId="773741065" sldId="288"/>
            <ac:picMk id="9" creationId="{961DCF65-E823-C446-3A63-67F8815267DF}"/>
          </ac:picMkLst>
        </pc:picChg>
      </pc:sldChg>
      <pc:sldChg chg="delSp modSp add mod ord">
        <pc:chgData name="Seyed Mostafa mousavinia" userId="1001bf62ac43df9e" providerId="LiveId" clId="{619DC2A9-AB0A-40A4-AD3E-28FC39E75962}" dt="2022-08-09T15:37:58.241" v="1857"/>
        <pc:sldMkLst>
          <pc:docMk/>
          <pc:sldMk cId="362062088" sldId="289"/>
        </pc:sldMkLst>
        <pc:picChg chg="del">
          <ac:chgData name="Seyed Mostafa mousavinia" userId="1001bf62ac43df9e" providerId="LiveId" clId="{619DC2A9-AB0A-40A4-AD3E-28FC39E75962}" dt="2022-08-09T15:37:19.558" v="1844" actId="478"/>
          <ac:picMkLst>
            <pc:docMk/>
            <pc:sldMk cId="362062088" sldId="289"/>
            <ac:picMk id="6" creationId="{1C4E6AFE-DB31-46D5-A2EF-CB29C284EDD6}"/>
          </ac:picMkLst>
        </pc:picChg>
        <pc:picChg chg="mod">
          <ac:chgData name="Seyed Mostafa mousavinia" userId="1001bf62ac43df9e" providerId="LiveId" clId="{619DC2A9-AB0A-40A4-AD3E-28FC39E75962}" dt="2022-08-09T15:37:32.822" v="1849" actId="1076"/>
          <ac:picMkLst>
            <pc:docMk/>
            <pc:sldMk cId="362062088" sldId="289"/>
            <ac:picMk id="8" creationId="{F1893438-2C6E-EB79-7A0C-958287A06136}"/>
          </ac:picMkLst>
        </pc:picChg>
      </pc:sldChg>
      <pc:sldChg chg="addSp delSp modSp add mod ord">
        <pc:chgData name="Seyed Mostafa mousavinia" userId="1001bf62ac43df9e" providerId="LiveId" clId="{619DC2A9-AB0A-40A4-AD3E-28FC39E75962}" dt="2022-08-09T15:39:50.461" v="1873" actId="1076"/>
        <pc:sldMkLst>
          <pc:docMk/>
          <pc:sldMk cId="639344105" sldId="290"/>
        </pc:sldMkLst>
        <pc:picChg chg="add mod modCrop">
          <ac:chgData name="Seyed Mostafa mousavinia" userId="1001bf62ac43df9e" providerId="LiveId" clId="{619DC2A9-AB0A-40A4-AD3E-28FC39E75962}" dt="2022-08-09T15:39:50.461" v="1873" actId="1076"/>
          <ac:picMkLst>
            <pc:docMk/>
            <pc:sldMk cId="639344105" sldId="290"/>
            <ac:picMk id="3" creationId="{99A9A331-6AC6-93EE-40D8-A18354D26735}"/>
          </ac:picMkLst>
        </pc:picChg>
        <pc:picChg chg="del">
          <ac:chgData name="Seyed Mostafa mousavinia" userId="1001bf62ac43df9e" providerId="LiveId" clId="{619DC2A9-AB0A-40A4-AD3E-28FC39E75962}" dt="2022-08-09T15:38:38.711" v="1863" actId="478"/>
          <ac:picMkLst>
            <pc:docMk/>
            <pc:sldMk cId="639344105" sldId="290"/>
            <ac:picMk id="6" creationId="{1C4E6AFE-DB31-46D5-A2EF-CB29C284EDD6}"/>
          </ac:picMkLst>
        </pc:picChg>
      </pc:sldChg>
      <pc:sldMasterChg chg="setBg modSldLayout">
        <pc:chgData name="Seyed Mostafa mousavinia" userId="1001bf62ac43df9e" providerId="LiveId" clId="{619DC2A9-AB0A-40A4-AD3E-28FC39E75962}" dt="2022-08-04T06:40:18.073" v="180"/>
        <pc:sldMasterMkLst>
          <pc:docMk/>
          <pc:sldMasterMk cId="2615492591" sldId="2147483660"/>
        </pc:sldMasterMkLst>
        <pc:sldLayoutChg chg="setBg">
          <pc:chgData name="Seyed Mostafa mousavinia" userId="1001bf62ac43df9e" providerId="LiveId" clId="{619DC2A9-AB0A-40A4-AD3E-28FC39E75962}" dt="2022-08-04T06:40:18.073" v="180"/>
          <pc:sldLayoutMkLst>
            <pc:docMk/>
            <pc:sldMasterMk cId="2615492591" sldId="2147483660"/>
            <pc:sldLayoutMk cId="1641301317" sldId="2147483661"/>
          </pc:sldLayoutMkLst>
        </pc:sldLayoutChg>
        <pc:sldLayoutChg chg="setBg">
          <pc:chgData name="Seyed Mostafa mousavinia" userId="1001bf62ac43df9e" providerId="LiveId" clId="{619DC2A9-AB0A-40A4-AD3E-28FC39E75962}" dt="2022-08-04T06:40:18.073" v="180"/>
          <pc:sldLayoutMkLst>
            <pc:docMk/>
            <pc:sldMasterMk cId="2615492591" sldId="2147483660"/>
            <pc:sldLayoutMk cId="1573546178" sldId="2147483662"/>
          </pc:sldLayoutMkLst>
        </pc:sldLayoutChg>
        <pc:sldLayoutChg chg="setBg">
          <pc:chgData name="Seyed Mostafa mousavinia" userId="1001bf62ac43df9e" providerId="LiveId" clId="{619DC2A9-AB0A-40A4-AD3E-28FC39E75962}" dt="2022-08-04T06:40:18.073" v="180"/>
          <pc:sldLayoutMkLst>
            <pc:docMk/>
            <pc:sldMasterMk cId="2615492591" sldId="2147483660"/>
            <pc:sldLayoutMk cId="3784622360" sldId="2147483663"/>
          </pc:sldLayoutMkLst>
        </pc:sldLayoutChg>
        <pc:sldLayoutChg chg="setBg">
          <pc:chgData name="Seyed Mostafa mousavinia" userId="1001bf62ac43df9e" providerId="LiveId" clId="{619DC2A9-AB0A-40A4-AD3E-28FC39E75962}" dt="2022-08-04T06:40:18.073" v="180"/>
          <pc:sldLayoutMkLst>
            <pc:docMk/>
            <pc:sldMasterMk cId="2615492591" sldId="2147483660"/>
            <pc:sldLayoutMk cId="2898647745" sldId="2147483664"/>
          </pc:sldLayoutMkLst>
        </pc:sldLayoutChg>
        <pc:sldLayoutChg chg="setBg">
          <pc:chgData name="Seyed Mostafa mousavinia" userId="1001bf62ac43df9e" providerId="LiveId" clId="{619DC2A9-AB0A-40A4-AD3E-28FC39E75962}" dt="2022-08-04T06:40:18.073" v="180"/>
          <pc:sldLayoutMkLst>
            <pc:docMk/>
            <pc:sldMasterMk cId="2615492591" sldId="2147483660"/>
            <pc:sldLayoutMk cId="3035478856" sldId="2147483665"/>
          </pc:sldLayoutMkLst>
        </pc:sldLayoutChg>
        <pc:sldLayoutChg chg="setBg">
          <pc:chgData name="Seyed Mostafa mousavinia" userId="1001bf62ac43df9e" providerId="LiveId" clId="{619DC2A9-AB0A-40A4-AD3E-28FC39E75962}" dt="2022-08-04T06:40:18.073" v="180"/>
          <pc:sldLayoutMkLst>
            <pc:docMk/>
            <pc:sldMasterMk cId="2615492591" sldId="2147483660"/>
            <pc:sldLayoutMk cId="4056460701" sldId="2147483666"/>
          </pc:sldLayoutMkLst>
        </pc:sldLayoutChg>
        <pc:sldLayoutChg chg="setBg">
          <pc:chgData name="Seyed Mostafa mousavinia" userId="1001bf62ac43df9e" providerId="LiveId" clId="{619DC2A9-AB0A-40A4-AD3E-28FC39E75962}" dt="2022-08-04T06:40:18.073" v="180"/>
          <pc:sldLayoutMkLst>
            <pc:docMk/>
            <pc:sldMasterMk cId="2615492591" sldId="2147483660"/>
            <pc:sldLayoutMk cId="3617247754" sldId="2147483667"/>
          </pc:sldLayoutMkLst>
        </pc:sldLayoutChg>
        <pc:sldLayoutChg chg="setBg">
          <pc:chgData name="Seyed Mostafa mousavinia" userId="1001bf62ac43df9e" providerId="LiveId" clId="{619DC2A9-AB0A-40A4-AD3E-28FC39E75962}" dt="2022-08-04T06:40:18.073" v="180"/>
          <pc:sldLayoutMkLst>
            <pc:docMk/>
            <pc:sldMasterMk cId="2615492591" sldId="2147483660"/>
            <pc:sldLayoutMk cId="2304443916" sldId="2147483668"/>
          </pc:sldLayoutMkLst>
        </pc:sldLayoutChg>
        <pc:sldLayoutChg chg="setBg">
          <pc:chgData name="Seyed Mostafa mousavinia" userId="1001bf62ac43df9e" providerId="LiveId" clId="{619DC2A9-AB0A-40A4-AD3E-28FC39E75962}" dt="2022-08-04T06:40:18.073" v="180"/>
          <pc:sldLayoutMkLst>
            <pc:docMk/>
            <pc:sldMasterMk cId="2615492591" sldId="2147483660"/>
            <pc:sldLayoutMk cId="89691664" sldId="2147483669"/>
          </pc:sldLayoutMkLst>
        </pc:sldLayoutChg>
        <pc:sldLayoutChg chg="setBg">
          <pc:chgData name="Seyed Mostafa mousavinia" userId="1001bf62ac43df9e" providerId="LiveId" clId="{619DC2A9-AB0A-40A4-AD3E-28FC39E75962}" dt="2022-08-04T06:40:18.073" v="180"/>
          <pc:sldLayoutMkLst>
            <pc:docMk/>
            <pc:sldMasterMk cId="2615492591" sldId="2147483660"/>
            <pc:sldLayoutMk cId="1026854062" sldId="2147483670"/>
          </pc:sldLayoutMkLst>
        </pc:sldLayoutChg>
        <pc:sldLayoutChg chg="setBg">
          <pc:chgData name="Seyed Mostafa mousavinia" userId="1001bf62ac43df9e" providerId="LiveId" clId="{619DC2A9-AB0A-40A4-AD3E-28FC39E75962}" dt="2022-08-04T06:40:18.073" v="180"/>
          <pc:sldLayoutMkLst>
            <pc:docMk/>
            <pc:sldMasterMk cId="2615492591" sldId="2147483660"/>
            <pc:sldLayoutMk cId="1775198735" sldId="2147483671"/>
          </pc:sldLayoutMkLst>
        </pc:sldLayoutChg>
        <pc:sldLayoutChg chg="setBg">
          <pc:chgData name="Seyed Mostafa mousavinia" userId="1001bf62ac43df9e" providerId="LiveId" clId="{619DC2A9-AB0A-40A4-AD3E-28FC39E75962}" dt="2022-08-04T06:40:18.073" v="180"/>
          <pc:sldLayoutMkLst>
            <pc:docMk/>
            <pc:sldMasterMk cId="2615492591" sldId="2147483660"/>
            <pc:sldLayoutMk cId="1154427833" sldId="2147483672"/>
          </pc:sldLayoutMkLst>
        </pc:sldLayoutChg>
        <pc:sldLayoutChg chg="setBg">
          <pc:chgData name="Seyed Mostafa mousavinia" userId="1001bf62ac43df9e" providerId="LiveId" clId="{619DC2A9-AB0A-40A4-AD3E-28FC39E75962}" dt="2022-08-04T06:40:18.073" v="180"/>
          <pc:sldLayoutMkLst>
            <pc:docMk/>
            <pc:sldMasterMk cId="2615492591" sldId="2147483660"/>
            <pc:sldLayoutMk cId="1210786905" sldId="2147483673"/>
          </pc:sldLayoutMkLst>
        </pc:sldLayoutChg>
        <pc:sldLayoutChg chg="setBg">
          <pc:chgData name="Seyed Mostafa mousavinia" userId="1001bf62ac43df9e" providerId="LiveId" clId="{619DC2A9-AB0A-40A4-AD3E-28FC39E75962}" dt="2022-08-04T06:40:18.073" v="180"/>
          <pc:sldLayoutMkLst>
            <pc:docMk/>
            <pc:sldMasterMk cId="2615492591" sldId="2147483660"/>
            <pc:sldLayoutMk cId="1384564298" sldId="2147483674"/>
          </pc:sldLayoutMkLst>
        </pc:sldLayoutChg>
        <pc:sldLayoutChg chg="setBg">
          <pc:chgData name="Seyed Mostafa mousavinia" userId="1001bf62ac43df9e" providerId="LiveId" clId="{619DC2A9-AB0A-40A4-AD3E-28FC39E75962}" dt="2022-08-04T06:40:18.073" v="180"/>
          <pc:sldLayoutMkLst>
            <pc:docMk/>
            <pc:sldMasterMk cId="2615492591" sldId="2147483660"/>
            <pc:sldLayoutMk cId="3703596754" sldId="2147483675"/>
          </pc:sldLayoutMkLst>
        </pc:sldLayoutChg>
        <pc:sldLayoutChg chg="setBg">
          <pc:chgData name="Seyed Mostafa mousavinia" userId="1001bf62ac43df9e" providerId="LiveId" clId="{619DC2A9-AB0A-40A4-AD3E-28FC39E75962}" dt="2022-08-04T06:40:18.073" v="180"/>
          <pc:sldLayoutMkLst>
            <pc:docMk/>
            <pc:sldMasterMk cId="2615492591" sldId="2147483660"/>
            <pc:sldLayoutMk cId="1575070785" sldId="2147483676"/>
          </pc:sldLayoutMkLst>
        </pc:sldLayoutChg>
        <pc:sldLayoutChg chg="setBg">
          <pc:chgData name="Seyed Mostafa mousavinia" userId="1001bf62ac43df9e" providerId="LiveId" clId="{619DC2A9-AB0A-40A4-AD3E-28FC39E75962}" dt="2022-08-04T06:40:18.073" v="180"/>
          <pc:sldLayoutMkLst>
            <pc:docMk/>
            <pc:sldMasterMk cId="2615492591" sldId="2147483660"/>
            <pc:sldLayoutMk cId="2370728912" sldId="214748367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AD2FE2-EB5D-43D5-A319-6ECC4AFD678A}" type="datetimeFigureOut">
              <a:rPr lang="en-US" smtClean="0"/>
              <a:t>10/23/2022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DBE839-31EB-4442-BC4B-ED0DBF7E9F8C}" type="slidenum">
              <a:rPr lang="en-US" smtClean="0"/>
              <a:t>‹#›</a:t>
            </a:fld>
            <a:endParaRPr lang="en-US"/>
          </a:p>
        </p:txBody>
      </p:sp>
    </p:spTree>
    <p:extLst>
      <p:ext uri="{BB962C8B-B14F-4D97-AF65-F5344CB8AC3E}">
        <p14:creationId xmlns:p14="http://schemas.microsoft.com/office/powerpoint/2010/main" val="1416467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9884501-F800-425E-BE82-B82FE492AE3D}" type="datetimeFigureOut">
              <a:rPr lang="en-US" smtClean="0"/>
              <a:t>10/23/2022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5AA052-9ADF-4BB6-A4D6-72795B9020BB}" type="slidenum">
              <a:rPr lang="en-US" smtClean="0"/>
              <a:t>‹#›</a:t>
            </a:fld>
            <a:endParaRPr lang="en-US"/>
          </a:p>
        </p:txBody>
      </p:sp>
    </p:spTree>
    <p:extLst>
      <p:ext uri="{BB962C8B-B14F-4D97-AF65-F5344CB8AC3E}">
        <p14:creationId xmlns:p14="http://schemas.microsoft.com/office/powerpoint/2010/main" val="309253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9884501-F800-425E-BE82-B82FE492AE3D}" type="datetimeFigureOut">
              <a:rPr lang="en-US" smtClean="0"/>
              <a:t>10/23/2022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5AA052-9ADF-4BB6-A4D6-72795B9020BB}" type="slidenum">
              <a:rPr lang="en-US" smtClean="0"/>
              <a:t>‹#›</a:t>
            </a:fld>
            <a:endParaRPr lang="en-US"/>
          </a:p>
        </p:txBody>
      </p:sp>
    </p:spTree>
    <p:extLst>
      <p:ext uri="{BB962C8B-B14F-4D97-AF65-F5344CB8AC3E}">
        <p14:creationId xmlns:p14="http://schemas.microsoft.com/office/powerpoint/2010/main" val="1694859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9884501-F800-425E-BE82-B82FE492AE3D}" type="datetimeFigureOut">
              <a:rPr lang="en-US" smtClean="0"/>
              <a:t>10/23/2022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5AA052-9ADF-4BB6-A4D6-72795B9020BB}" type="slidenum">
              <a:rPr lang="en-US" smtClean="0"/>
              <a:t>‹#›</a:t>
            </a:fld>
            <a:endParaRPr lang="en-US"/>
          </a:p>
        </p:txBody>
      </p:sp>
    </p:spTree>
    <p:extLst>
      <p:ext uri="{BB962C8B-B14F-4D97-AF65-F5344CB8AC3E}">
        <p14:creationId xmlns:p14="http://schemas.microsoft.com/office/powerpoint/2010/main" val="620407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9884501-F800-425E-BE82-B82FE492AE3D}" type="datetimeFigureOut">
              <a:rPr lang="en-US" smtClean="0"/>
              <a:t>10/23/2022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5AA052-9ADF-4BB6-A4D6-72795B9020BB}"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991928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884501-F800-425E-BE82-B82FE492AE3D}" type="datetimeFigureOut">
              <a:rPr lang="en-US" smtClean="0"/>
              <a:t>10/23/2022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5AA052-9ADF-4BB6-A4D6-72795B9020BB}" type="slidenum">
              <a:rPr lang="en-US" smtClean="0"/>
              <a:t>‹#›</a:t>
            </a:fld>
            <a:endParaRPr lang="en-US"/>
          </a:p>
        </p:txBody>
      </p:sp>
    </p:spTree>
    <p:extLst>
      <p:ext uri="{BB962C8B-B14F-4D97-AF65-F5344CB8AC3E}">
        <p14:creationId xmlns:p14="http://schemas.microsoft.com/office/powerpoint/2010/main" val="15115288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9884501-F800-425E-BE82-B82FE492AE3D}" type="datetimeFigureOut">
              <a:rPr lang="en-US" smtClean="0"/>
              <a:t>10/23/2022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5AA052-9ADF-4BB6-A4D6-72795B9020BB}" type="slidenum">
              <a:rPr lang="en-US" smtClean="0"/>
              <a:t>‹#›</a:t>
            </a:fld>
            <a:endParaRPr lang="en-US"/>
          </a:p>
        </p:txBody>
      </p:sp>
    </p:spTree>
    <p:extLst>
      <p:ext uri="{BB962C8B-B14F-4D97-AF65-F5344CB8AC3E}">
        <p14:creationId xmlns:p14="http://schemas.microsoft.com/office/powerpoint/2010/main" val="37706017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9884501-F800-425E-BE82-B82FE492AE3D}" type="datetimeFigureOut">
              <a:rPr lang="en-US" smtClean="0"/>
              <a:t>10/23/2022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5AA052-9ADF-4BB6-A4D6-72795B9020BB}" type="slidenum">
              <a:rPr lang="en-US" smtClean="0"/>
              <a:t>‹#›</a:t>
            </a:fld>
            <a:endParaRPr lang="en-US"/>
          </a:p>
        </p:txBody>
      </p:sp>
    </p:spTree>
    <p:extLst>
      <p:ext uri="{BB962C8B-B14F-4D97-AF65-F5344CB8AC3E}">
        <p14:creationId xmlns:p14="http://schemas.microsoft.com/office/powerpoint/2010/main" val="25148669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884501-F800-425E-BE82-B82FE492AE3D}" type="datetimeFigureOut">
              <a:rPr lang="en-US" smtClean="0"/>
              <a:t>10/23/2022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5AA052-9ADF-4BB6-A4D6-72795B9020BB}" type="slidenum">
              <a:rPr lang="en-US" smtClean="0"/>
              <a:t>‹#›</a:t>
            </a:fld>
            <a:endParaRPr lang="en-US"/>
          </a:p>
        </p:txBody>
      </p:sp>
    </p:spTree>
    <p:extLst>
      <p:ext uri="{BB962C8B-B14F-4D97-AF65-F5344CB8AC3E}">
        <p14:creationId xmlns:p14="http://schemas.microsoft.com/office/powerpoint/2010/main" val="28883226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884501-F800-425E-BE82-B82FE492AE3D}" type="datetimeFigureOut">
              <a:rPr lang="en-US" smtClean="0"/>
              <a:t>10/23/2022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5AA052-9ADF-4BB6-A4D6-72795B9020BB}" type="slidenum">
              <a:rPr lang="en-US" smtClean="0"/>
              <a:t>‹#›</a:t>
            </a:fld>
            <a:endParaRPr lang="en-US"/>
          </a:p>
        </p:txBody>
      </p:sp>
    </p:spTree>
    <p:extLst>
      <p:ext uri="{BB962C8B-B14F-4D97-AF65-F5344CB8AC3E}">
        <p14:creationId xmlns:p14="http://schemas.microsoft.com/office/powerpoint/2010/main" val="859884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B9884501-F800-425E-BE82-B82FE492AE3D}" type="datetimeFigureOut">
              <a:rPr lang="en-US" smtClean="0"/>
              <a:t>10/23/2022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5AA052-9ADF-4BB6-A4D6-72795B9020BB}" type="slidenum">
              <a:rPr lang="en-US" smtClean="0"/>
              <a:t>‹#›</a:t>
            </a:fld>
            <a:endParaRPr lang="en-US"/>
          </a:p>
        </p:txBody>
      </p:sp>
    </p:spTree>
    <p:extLst>
      <p:ext uri="{BB962C8B-B14F-4D97-AF65-F5344CB8AC3E}">
        <p14:creationId xmlns:p14="http://schemas.microsoft.com/office/powerpoint/2010/main" val="3675641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884501-F800-425E-BE82-B82FE492AE3D}" type="datetimeFigureOut">
              <a:rPr lang="en-US" smtClean="0"/>
              <a:t>10/23/2022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5AA052-9ADF-4BB6-A4D6-72795B9020BB}" type="slidenum">
              <a:rPr lang="en-US" smtClean="0"/>
              <a:t>‹#›</a:t>
            </a:fld>
            <a:endParaRPr lang="en-US"/>
          </a:p>
        </p:txBody>
      </p:sp>
    </p:spTree>
    <p:extLst>
      <p:ext uri="{BB962C8B-B14F-4D97-AF65-F5344CB8AC3E}">
        <p14:creationId xmlns:p14="http://schemas.microsoft.com/office/powerpoint/2010/main" val="1958022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9884501-F800-425E-BE82-B82FE492AE3D}" type="datetimeFigureOut">
              <a:rPr lang="en-US" smtClean="0"/>
              <a:t>10/23/2022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5AA052-9ADF-4BB6-A4D6-72795B9020BB}" type="slidenum">
              <a:rPr lang="en-US" smtClean="0"/>
              <a:t>‹#›</a:t>
            </a:fld>
            <a:endParaRPr lang="en-US"/>
          </a:p>
        </p:txBody>
      </p:sp>
    </p:spTree>
    <p:extLst>
      <p:ext uri="{BB962C8B-B14F-4D97-AF65-F5344CB8AC3E}">
        <p14:creationId xmlns:p14="http://schemas.microsoft.com/office/powerpoint/2010/main" val="1720721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9884501-F800-425E-BE82-B82FE492AE3D}" type="datetimeFigureOut">
              <a:rPr lang="en-US" smtClean="0"/>
              <a:t>10/23/2022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5AA052-9ADF-4BB6-A4D6-72795B9020BB}" type="slidenum">
              <a:rPr lang="en-US" smtClean="0"/>
              <a:t>‹#›</a:t>
            </a:fld>
            <a:endParaRPr lang="en-US"/>
          </a:p>
        </p:txBody>
      </p:sp>
    </p:spTree>
    <p:extLst>
      <p:ext uri="{BB962C8B-B14F-4D97-AF65-F5344CB8AC3E}">
        <p14:creationId xmlns:p14="http://schemas.microsoft.com/office/powerpoint/2010/main" val="2114530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B9884501-F800-425E-BE82-B82FE492AE3D}" type="datetimeFigureOut">
              <a:rPr lang="en-US" smtClean="0"/>
              <a:t>10/23/2022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65AA052-9ADF-4BB6-A4D6-72795B9020BB}" type="slidenum">
              <a:rPr lang="en-US" smtClean="0"/>
              <a:t>‹#›</a:t>
            </a:fld>
            <a:endParaRPr lang="en-US"/>
          </a:p>
        </p:txBody>
      </p:sp>
    </p:spTree>
    <p:extLst>
      <p:ext uri="{BB962C8B-B14F-4D97-AF65-F5344CB8AC3E}">
        <p14:creationId xmlns:p14="http://schemas.microsoft.com/office/powerpoint/2010/main" val="60931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9884501-F800-425E-BE82-B82FE492AE3D}" type="datetimeFigureOut">
              <a:rPr lang="en-US" smtClean="0"/>
              <a:t>10/23/2022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65AA052-9ADF-4BB6-A4D6-72795B9020BB}" type="slidenum">
              <a:rPr lang="en-US" smtClean="0"/>
              <a:t>‹#›</a:t>
            </a:fld>
            <a:endParaRPr lang="en-US"/>
          </a:p>
        </p:txBody>
      </p:sp>
    </p:spTree>
    <p:extLst>
      <p:ext uri="{BB962C8B-B14F-4D97-AF65-F5344CB8AC3E}">
        <p14:creationId xmlns:p14="http://schemas.microsoft.com/office/powerpoint/2010/main" val="3229873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B9884501-F800-425E-BE82-B82FE492AE3D}" type="datetimeFigureOut">
              <a:rPr lang="en-US" smtClean="0"/>
              <a:t>10/23/2022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65AA052-9ADF-4BB6-A4D6-72795B9020BB}" type="slidenum">
              <a:rPr lang="en-US" smtClean="0"/>
              <a:t>‹#›</a:t>
            </a:fld>
            <a:endParaRPr lang="en-US"/>
          </a:p>
        </p:txBody>
      </p:sp>
    </p:spTree>
    <p:extLst>
      <p:ext uri="{BB962C8B-B14F-4D97-AF65-F5344CB8AC3E}">
        <p14:creationId xmlns:p14="http://schemas.microsoft.com/office/powerpoint/2010/main" val="3700179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9884501-F800-425E-BE82-B82FE492AE3D}" type="datetimeFigureOut">
              <a:rPr lang="en-US" smtClean="0"/>
              <a:t>10/23/2022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5AA052-9ADF-4BB6-A4D6-72795B9020BB}" type="slidenum">
              <a:rPr lang="en-US" smtClean="0"/>
              <a:t>‹#›</a:t>
            </a:fld>
            <a:endParaRPr lang="en-US"/>
          </a:p>
        </p:txBody>
      </p:sp>
    </p:spTree>
    <p:extLst>
      <p:ext uri="{BB962C8B-B14F-4D97-AF65-F5344CB8AC3E}">
        <p14:creationId xmlns:p14="http://schemas.microsoft.com/office/powerpoint/2010/main" val="3657877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9884501-F800-425E-BE82-B82FE492AE3D}" type="datetimeFigureOut">
              <a:rPr lang="en-US" smtClean="0"/>
              <a:t>10/23/2022</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65AA052-9ADF-4BB6-A4D6-72795B9020BB}" type="slidenum">
              <a:rPr lang="en-US" smtClean="0"/>
              <a:t>‹#›</a:t>
            </a:fld>
            <a:endParaRPr lang="en-US"/>
          </a:p>
        </p:txBody>
      </p:sp>
    </p:spTree>
    <p:extLst>
      <p:ext uri="{BB962C8B-B14F-4D97-AF65-F5344CB8AC3E}">
        <p14:creationId xmlns:p14="http://schemas.microsoft.com/office/powerpoint/2010/main" val="1206899003"/>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66A35D-A835-F518-47F0-B2DCF70EAC15}"/>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 y="0"/>
            <a:ext cx="12192000" cy="6858000"/>
          </a:xfrm>
          <a:prstGeom prst="rect">
            <a:avLst/>
          </a:prstGeom>
        </p:spPr>
      </p:pic>
      <p:sp>
        <p:nvSpPr>
          <p:cNvPr id="2" name="Title 1">
            <a:extLst>
              <a:ext uri="{FF2B5EF4-FFF2-40B4-BE49-F238E27FC236}">
                <a16:creationId xmlns:a16="http://schemas.microsoft.com/office/drawing/2014/main" id="{402B3F29-9899-98A3-3A7A-4A4BB14893AD}"/>
              </a:ext>
            </a:extLst>
          </p:cNvPr>
          <p:cNvSpPr>
            <a:spLocks noGrp="1"/>
          </p:cNvSpPr>
          <p:nvPr>
            <p:ph type="ctrTitle"/>
          </p:nvPr>
        </p:nvSpPr>
        <p:spPr>
          <a:xfrm>
            <a:off x="729953" y="1893390"/>
            <a:ext cx="6121608" cy="1348381"/>
          </a:xfrm>
        </p:spPr>
        <p:txBody>
          <a:bodyPr/>
          <a:lstStyle/>
          <a:p>
            <a:r>
              <a:rPr lang="en-US" dirty="0">
                <a:solidFill>
                  <a:srgbClr val="FFFF00"/>
                </a:solidFill>
              </a:rPr>
              <a:t>Data Science</a:t>
            </a:r>
          </a:p>
        </p:txBody>
      </p:sp>
      <p:sp>
        <p:nvSpPr>
          <p:cNvPr id="3" name="Subtitle 2">
            <a:extLst>
              <a:ext uri="{FF2B5EF4-FFF2-40B4-BE49-F238E27FC236}">
                <a16:creationId xmlns:a16="http://schemas.microsoft.com/office/drawing/2014/main" id="{336E6E7D-6C8D-A55A-0F08-934168B090D9}"/>
              </a:ext>
            </a:extLst>
          </p:cNvPr>
          <p:cNvSpPr>
            <a:spLocks noGrp="1"/>
          </p:cNvSpPr>
          <p:nvPr>
            <p:ph type="subTitle" idx="1"/>
          </p:nvPr>
        </p:nvSpPr>
        <p:spPr>
          <a:xfrm>
            <a:off x="4026943" y="1026604"/>
            <a:ext cx="8825658" cy="2064325"/>
          </a:xfrm>
        </p:spPr>
        <p:txBody>
          <a:bodyPr/>
          <a:lstStyle/>
          <a:p>
            <a:pPr algn="ctr"/>
            <a:r>
              <a:rPr lang="fa-IR" sz="8800" dirty="0">
                <a:solidFill>
                  <a:srgbClr val="FF0000"/>
                </a:solidFill>
                <a:cs typeface="B Homa" panose="00000400000000000000" pitchFamily="2" charset="-78"/>
              </a:rPr>
              <a:t>علم داده</a:t>
            </a:r>
          </a:p>
          <a:p>
            <a:endParaRPr lang="en-US" dirty="0"/>
          </a:p>
        </p:txBody>
      </p:sp>
      <p:sp>
        <p:nvSpPr>
          <p:cNvPr id="6" name="TextBox 5">
            <a:extLst>
              <a:ext uri="{FF2B5EF4-FFF2-40B4-BE49-F238E27FC236}">
                <a16:creationId xmlns:a16="http://schemas.microsoft.com/office/drawing/2014/main" id="{C8425FAF-32CD-F303-F92E-FA68322B15FE}"/>
              </a:ext>
            </a:extLst>
          </p:cNvPr>
          <p:cNvSpPr txBox="1"/>
          <p:nvPr/>
        </p:nvSpPr>
        <p:spPr>
          <a:xfrm>
            <a:off x="3192379" y="4345087"/>
            <a:ext cx="6481010" cy="2123658"/>
          </a:xfrm>
          <a:prstGeom prst="rect">
            <a:avLst/>
          </a:prstGeom>
          <a:noFill/>
        </p:spPr>
        <p:txBody>
          <a:bodyPr wrap="square">
            <a:spAutoFit/>
          </a:bodyPr>
          <a:lstStyle/>
          <a:p>
            <a:r>
              <a:rPr lang="en-US" sz="4400" b="1" dirty="0">
                <a:solidFill>
                  <a:srgbClr val="FFFF00"/>
                </a:solidFill>
              </a:rPr>
              <a:t>Data is The New Oil, and Data Science is the Combustion Engine</a:t>
            </a:r>
          </a:p>
        </p:txBody>
      </p:sp>
    </p:spTree>
    <p:extLst>
      <p:ext uri="{BB962C8B-B14F-4D97-AF65-F5344CB8AC3E}">
        <p14:creationId xmlns:p14="http://schemas.microsoft.com/office/powerpoint/2010/main" val="12000475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A9A331-6AC6-93EE-40D8-A18354D26735}"/>
              </a:ext>
            </a:extLst>
          </p:cNvPr>
          <p:cNvPicPr>
            <a:picLocks noChangeAspect="1"/>
          </p:cNvPicPr>
          <p:nvPr/>
        </p:nvPicPr>
        <p:blipFill rotWithShape="1">
          <a:blip r:embed="rId2">
            <a:extLst>
              <a:ext uri="{28A0092B-C50C-407E-A947-70E740481C1C}">
                <a14:useLocalDpi xmlns:a14="http://schemas.microsoft.com/office/drawing/2010/main" val="0"/>
              </a:ext>
            </a:extLst>
          </a:blip>
          <a:srcRect t="11288" b="11429"/>
          <a:stretch/>
        </p:blipFill>
        <p:spPr>
          <a:xfrm>
            <a:off x="1433016" y="777924"/>
            <a:ext cx="8800531" cy="5104262"/>
          </a:xfrm>
          <a:prstGeom prst="rect">
            <a:avLst/>
          </a:prstGeom>
        </p:spPr>
      </p:pic>
    </p:spTree>
    <p:extLst>
      <p:ext uri="{BB962C8B-B14F-4D97-AF65-F5344CB8AC3E}">
        <p14:creationId xmlns:p14="http://schemas.microsoft.com/office/powerpoint/2010/main" val="639344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46FC-E825-31DF-F52E-824F99AEAD2E}"/>
              </a:ext>
            </a:extLst>
          </p:cNvPr>
          <p:cNvSpPr>
            <a:spLocks noGrp="1"/>
          </p:cNvSpPr>
          <p:nvPr>
            <p:ph type="title"/>
          </p:nvPr>
        </p:nvSpPr>
        <p:spPr/>
        <p:txBody>
          <a:bodyPr/>
          <a:lstStyle/>
          <a:p>
            <a:pPr algn="r" rtl="1"/>
            <a:r>
              <a:rPr lang="fa-IR" b="1" i="0" dirty="0">
                <a:solidFill>
                  <a:srgbClr val="FF0000"/>
                </a:solidFill>
                <a:effectLst/>
                <a:latin typeface="YekanBakhBold"/>
                <a:cs typeface="B Homa" panose="00000400000000000000" pitchFamily="2" charset="-78"/>
              </a:rPr>
              <a:t>وظایف متخصص داده چیست؟</a:t>
            </a:r>
          </a:p>
        </p:txBody>
      </p:sp>
      <p:sp>
        <p:nvSpPr>
          <p:cNvPr id="3" name="Content Placeholder 2">
            <a:extLst>
              <a:ext uri="{FF2B5EF4-FFF2-40B4-BE49-F238E27FC236}">
                <a16:creationId xmlns:a16="http://schemas.microsoft.com/office/drawing/2014/main" id="{3CE5CC15-B0BC-7391-407F-688CAD893855}"/>
              </a:ext>
            </a:extLst>
          </p:cNvPr>
          <p:cNvSpPr>
            <a:spLocks noGrp="1"/>
          </p:cNvSpPr>
          <p:nvPr>
            <p:ph idx="1"/>
          </p:nvPr>
        </p:nvSpPr>
        <p:spPr>
          <a:xfrm>
            <a:off x="646111" y="1331259"/>
            <a:ext cx="11374210" cy="5236966"/>
          </a:xfrm>
        </p:spPr>
        <p:txBody>
          <a:bodyPr>
            <a:normAutofit fontScale="92500"/>
          </a:bodyPr>
          <a:lstStyle/>
          <a:p>
            <a:pPr algn="just" rtl="1">
              <a:lnSpc>
                <a:spcPct val="150000"/>
              </a:lnSpc>
            </a:pPr>
            <a:r>
              <a:rPr lang="fa-IR" dirty="0">
                <a:solidFill>
                  <a:srgbClr val="FFFF00"/>
                </a:solidFill>
                <a:cs typeface="B Homa" panose="00000400000000000000" pitchFamily="2" charset="-78"/>
              </a:rPr>
              <a:t>کار متخصص داده خواندن و فهمیدن داده‌هاست. برای خواندن و فهمیدن داده‌ها متخصصان داده معمولا وظایف زیر را برعهده می‌گیرند:</a:t>
            </a:r>
          </a:p>
          <a:p>
            <a:pPr algn="just" rtl="1">
              <a:lnSpc>
                <a:spcPct val="150000"/>
              </a:lnSpc>
            </a:pPr>
            <a:r>
              <a:rPr lang="fa-IR" dirty="0">
                <a:solidFill>
                  <a:srgbClr val="FF0000"/>
                </a:solidFill>
                <a:cs typeface="B Homa" panose="00000400000000000000" pitchFamily="2" charset="-78"/>
              </a:rPr>
              <a:t>گام اول:</a:t>
            </a:r>
            <a:r>
              <a:rPr lang="fa-IR" dirty="0">
                <a:solidFill>
                  <a:srgbClr val="FFFF00"/>
                </a:solidFill>
                <a:cs typeface="B Homa" panose="00000400000000000000" pitchFamily="2" charset="-78"/>
              </a:rPr>
              <a:t> متخصصان داده مشکل سازمان را به سوال تبدیل می‌کنند و برای یافتن جواب آن سوال، سراغ داده‌ها می‌روند. </a:t>
            </a:r>
          </a:p>
          <a:p>
            <a:pPr algn="just" rtl="1">
              <a:lnSpc>
                <a:spcPct val="150000"/>
              </a:lnSpc>
            </a:pPr>
            <a:r>
              <a:rPr lang="fa-IR" dirty="0">
                <a:solidFill>
                  <a:srgbClr val="FF0000"/>
                </a:solidFill>
                <a:cs typeface="B Homa" panose="00000400000000000000" pitchFamily="2" charset="-78"/>
              </a:rPr>
              <a:t>گام دوم: </a:t>
            </a:r>
            <a:r>
              <a:rPr lang="fa-IR" dirty="0">
                <a:solidFill>
                  <a:srgbClr val="FFFF00"/>
                </a:solidFill>
                <a:cs typeface="B Homa" panose="00000400000000000000" pitchFamily="2" charset="-78"/>
              </a:rPr>
              <a:t>دومین وظیفه‌ی یک متخصص داده این است که داده‌های  خام مورد نیاز حل مساله را، که ممکن است ساختاریافته و یا ساختارنیافته باشند، جمع‌آوری کند.</a:t>
            </a:r>
            <a:r>
              <a:rPr lang="en-US" dirty="0">
                <a:solidFill>
                  <a:srgbClr val="FFFF00"/>
                </a:solidFill>
                <a:cs typeface="B Homa" panose="00000400000000000000" pitchFamily="2" charset="-78"/>
              </a:rPr>
              <a:t> </a:t>
            </a:r>
            <a:r>
              <a:rPr lang="fa-IR" dirty="0">
                <a:solidFill>
                  <a:srgbClr val="FFFF00"/>
                </a:solidFill>
                <a:cs typeface="B Homa" panose="00000400000000000000" pitchFamily="2" charset="-78"/>
              </a:rPr>
              <a:t>وظیفه‌ی جمع‌آوری داده همراه است با تبدیل‌کردن داده‌های خام به فرمت‌های قابل‌استفاده .</a:t>
            </a:r>
          </a:p>
          <a:p>
            <a:pPr algn="just" rtl="1">
              <a:lnSpc>
                <a:spcPct val="150000"/>
              </a:lnSpc>
            </a:pPr>
            <a:r>
              <a:rPr lang="fa-IR" dirty="0">
                <a:solidFill>
                  <a:srgbClr val="FF0000"/>
                </a:solidFill>
                <a:cs typeface="B Homa" panose="00000400000000000000" pitchFamily="2" charset="-78"/>
              </a:rPr>
              <a:t>گام سوم: </a:t>
            </a:r>
            <a:r>
              <a:rPr lang="fa-IR" dirty="0">
                <a:solidFill>
                  <a:srgbClr val="FFFF00"/>
                </a:solidFill>
                <a:cs typeface="B Homa" panose="00000400000000000000" pitchFamily="2" charset="-78"/>
              </a:rPr>
              <a:t>سومین وظیفه‌ی متخصص داده، این است که داده‌های طبقه‌بندی‌شده و آمارهای استخراج‌شده را باهدف پیدا‌کردن الگوها و اطلاعات مفید برای حل مسئله تحلیل و بررسی کند. در این مرحله باید، ‌از نتایج تحلیل‌ها مدل‌های پیش‌بینی‌کننده ایجاد شود.</a:t>
            </a:r>
          </a:p>
          <a:p>
            <a:pPr algn="just" rtl="1">
              <a:lnSpc>
                <a:spcPct val="150000"/>
              </a:lnSpc>
            </a:pPr>
            <a:r>
              <a:rPr lang="fa-IR" dirty="0">
                <a:solidFill>
                  <a:srgbClr val="FF0000"/>
                </a:solidFill>
                <a:cs typeface="B Homa" panose="00000400000000000000" pitchFamily="2" charset="-78"/>
              </a:rPr>
              <a:t>گام چهارم: </a:t>
            </a:r>
            <a:r>
              <a:rPr lang="fa-IR" dirty="0">
                <a:solidFill>
                  <a:srgbClr val="FFFF00"/>
                </a:solidFill>
                <a:cs typeface="B Homa" panose="00000400000000000000" pitchFamily="2" charset="-78"/>
              </a:rPr>
              <a:t>آخرین وظیفه‌ی متخصص داده، این است که پاسخ مشکل و نتیجه‌ی همه‌ی تحلیل‌ها و بررسی‌ها را بصری‌سازی‌شده به سازمان ارائه کند. </a:t>
            </a:r>
          </a:p>
        </p:txBody>
      </p:sp>
    </p:spTree>
    <p:extLst>
      <p:ext uri="{BB962C8B-B14F-4D97-AF65-F5344CB8AC3E}">
        <p14:creationId xmlns:p14="http://schemas.microsoft.com/office/powerpoint/2010/main" val="3772641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46FC-E825-31DF-F52E-824F99AEAD2E}"/>
              </a:ext>
            </a:extLst>
          </p:cNvPr>
          <p:cNvSpPr>
            <a:spLocks noGrp="1"/>
          </p:cNvSpPr>
          <p:nvPr>
            <p:ph type="title"/>
          </p:nvPr>
        </p:nvSpPr>
        <p:spPr/>
        <p:txBody>
          <a:bodyPr/>
          <a:lstStyle/>
          <a:p>
            <a:pPr algn="r" rtl="1"/>
            <a:r>
              <a:rPr lang="fa-IR" b="1" i="0" dirty="0">
                <a:solidFill>
                  <a:srgbClr val="FF0000"/>
                </a:solidFill>
                <a:effectLst/>
                <a:latin typeface="YekanBakhBold"/>
                <a:cs typeface="B Homa" panose="00000400000000000000" pitchFamily="2" charset="-78"/>
              </a:rPr>
              <a:t>مراحل علم داده</a:t>
            </a:r>
            <a:endParaRPr lang="en-US" dirty="0"/>
          </a:p>
        </p:txBody>
      </p:sp>
      <p:pic>
        <p:nvPicPr>
          <p:cNvPr id="4" name="Picture 3">
            <a:extLst>
              <a:ext uri="{FF2B5EF4-FFF2-40B4-BE49-F238E27FC236}">
                <a16:creationId xmlns:a16="http://schemas.microsoft.com/office/drawing/2014/main" id="{4FB74556-1BFE-83C5-53D9-74C7A0F3A5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9138" y="1128034"/>
            <a:ext cx="8151696" cy="5319359"/>
          </a:xfrm>
          <a:prstGeom prst="rect">
            <a:avLst/>
          </a:prstGeom>
        </p:spPr>
      </p:pic>
    </p:spTree>
    <p:extLst>
      <p:ext uri="{BB962C8B-B14F-4D97-AF65-F5344CB8AC3E}">
        <p14:creationId xmlns:p14="http://schemas.microsoft.com/office/powerpoint/2010/main" val="773741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46FC-E825-31DF-F52E-824F99AEAD2E}"/>
              </a:ext>
            </a:extLst>
          </p:cNvPr>
          <p:cNvSpPr>
            <a:spLocks noGrp="1"/>
          </p:cNvSpPr>
          <p:nvPr>
            <p:ph type="title"/>
          </p:nvPr>
        </p:nvSpPr>
        <p:spPr>
          <a:xfrm>
            <a:off x="224589" y="404592"/>
            <a:ext cx="9954581" cy="1400530"/>
          </a:xfrm>
        </p:spPr>
        <p:txBody>
          <a:bodyPr/>
          <a:lstStyle/>
          <a:p>
            <a:pPr algn="r" rtl="1"/>
            <a:r>
              <a:rPr lang="fa-IR" sz="2400" b="1" i="0" dirty="0">
                <a:solidFill>
                  <a:srgbClr val="FF0000"/>
                </a:solidFill>
                <a:effectLst/>
                <a:latin typeface="YekanBakhBold"/>
                <a:cs typeface="B Homa" panose="00000400000000000000" pitchFamily="2" charset="-78"/>
              </a:rPr>
              <a:t>آمارهای علم داده</a:t>
            </a:r>
          </a:p>
        </p:txBody>
      </p:sp>
      <p:sp>
        <p:nvSpPr>
          <p:cNvPr id="3" name="Content Placeholder 2">
            <a:extLst>
              <a:ext uri="{FF2B5EF4-FFF2-40B4-BE49-F238E27FC236}">
                <a16:creationId xmlns:a16="http://schemas.microsoft.com/office/drawing/2014/main" id="{3CE5CC15-B0BC-7391-407F-688CAD893855}"/>
              </a:ext>
            </a:extLst>
          </p:cNvPr>
          <p:cNvSpPr>
            <a:spLocks noGrp="1"/>
          </p:cNvSpPr>
          <p:nvPr>
            <p:ph idx="1"/>
          </p:nvPr>
        </p:nvSpPr>
        <p:spPr>
          <a:xfrm>
            <a:off x="6432884" y="1459389"/>
            <a:ext cx="5651605" cy="5197765"/>
          </a:xfrm>
        </p:spPr>
        <p:txBody>
          <a:bodyPr>
            <a:normAutofit fontScale="85000" lnSpcReduction="10000"/>
          </a:bodyPr>
          <a:lstStyle/>
          <a:p>
            <a:pPr algn="just" rtl="1">
              <a:lnSpc>
                <a:spcPct val="150000"/>
              </a:lnSpc>
            </a:pPr>
            <a:r>
              <a:rPr lang="fa-IR" dirty="0">
                <a:solidFill>
                  <a:srgbClr val="FFFF00"/>
                </a:solidFill>
                <a:cs typeface="B Homa" panose="00000400000000000000" pitchFamily="2" charset="-78"/>
              </a:rPr>
              <a:t>با اشاره به یکی از مقالات منتشر شده در </a:t>
            </a:r>
            <a:r>
              <a:rPr lang="en-US" dirty="0">
                <a:solidFill>
                  <a:srgbClr val="FFFF00"/>
                </a:solidFill>
                <a:cs typeface="B Homa" panose="00000400000000000000" pitchFamily="2" charset="-78"/>
              </a:rPr>
              <a:t>CIO، </a:t>
            </a:r>
            <a:r>
              <a:rPr lang="fa-IR" dirty="0">
                <a:solidFill>
                  <a:srgbClr val="FFFF00"/>
                </a:solidFill>
                <a:cs typeface="B Homa" panose="00000400000000000000" pitchFamily="2" charset="-78"/>
              </a:rPr>
              <a:t>حدود 80 تا 90 درصد از داده های موجود در دنیای دیجیتال جهانی بدون ساختار هستند. </a:t>
            </a:r>
          </a:p>
          <a:p>
            <a:pPr algn="just" rtl="1">
              <a:lnSpc>
                <a:spcPct val="150000"/>
              </a:lnSpc>
            </a:pPr>
            <a:r>
              <a:rPr lang="fa-IR" dirty="0">
                <a:solidFill>
                  <a:srgbClr val="FFFF00"/>
                </a:solidFill>
                <a:cs typeface="B Homa" panose="00000400000000000000" pitchFamily="2" charset="-78"/>
              </a:rPr>
              <a:t>با توجه به پیش‌بینی‌های انجام شده توسط </a:t>
            </a:r>
            <a:r>
              <a:rPr lang="en-US" dirty="0">
                <a:solidFill>
                  <a:srgbClr val="FFFF00"/>
                </a:solidFill>
                <a:cs typeface="B Homa" panose="00000400000000000000" pitchFamily="2" charset="-78"/>
              </a:rPr>
              <a:t>CrowdFlower </a:t>
            </a:r>
            <a:r>
              <a:rPr lang="fa-IR" dirty="0">
                <a:solidFill>
                  <a:srgbClr val="FFFF00"/>
                </a:solidFill>
                <a:cs typeface="B Homa" panose="00000400000000000000" pitchFamily="2" charset="-78"/>
              </a:rPr>
              <a:t>در گزارش دانشمند داده - 91٪ از داده‌های مورد استفاده در </a:t>
            </a:r>
            <a:r>
              <a:rPr lang="en-US" dirty="0">
                <a:solidFill>
                  <a:srgbClr val="FFFF00"/>
                </a:solidFill>
                <a:cs typeface="B Homa" panose="00000400000000000000" pitchFamily="2" charset="-78"/>
              </a:rPr>
              <a:t>Data Science </a:t>
            </a:r>
            <a:r>
              <a:rPr lang="fa-IR" dirty="0">
                <a:solidFill>
                  <a:srgbClr val="FFFF00"/>
                </a:solidFill>
                <a:cs typeface="B Homa" panose="00000400000000000000" pitchFamily="2" charset="-78"/>
              </a:rPr>
              <a:t>شامل داده‌های متنی است. همین گزارش همچنین اشاره می‌کند که داده‌های بدون ساختار شامل 33 درصد تصاویر، 11 درصد صدا، 15 درصد ویدیو و 20 درصد داده‌های دیگر جدا از متن است.</a:t>
            </a:r>
            <a:endParaRPr lang="en-US" dirty="0">
              <a:solidFill>
                <a:srgbClr val="FFFF00"/>
              </a:solidFill>
              <a:cs typeface="B Homa" panose="00000400000000000000" pitchFamily="2" charset="-78"/>
            </a:endParaRPr>
          </a:p>
          <a:p>
            <a:pPr algn="just" rtl="1">
              <a:lnSpc>
                <a:spcPct val="150000"/>
              </a:lnSpc>
            </a:pPr>
            <a:r>
              <a:rPr lang="fa-IR" dirty="0">
                <a:solidFill>
                  <a:srgbClr val="FFFF00"/>
                </a:solidFill>
                <a:cs typeface="B Homa" panose="00000400000000000000" pitchFamily="2" charset="-78"/>
              </a:rPr>
              <a:t>از زمان همه گیری کووید، سازمان های بی شماری سفر علم داده خود را آغاز کرده اند. بسیاری شروع به درک اهمیت داشتن یک رویکرد داده محور برای اداره سازمان و کسب و کار کرده اند. </a:t>
            </a:r>
          </a:p>
          <a:p>
            <a:pPr algn="just" rtl="1">
              <a:lnSpc>
                <a:spcPct val="150000"/>
              </a:lnSpc>
            </a:pPr>
            <a:r>
              <a:rPr lang="fa-IR" dirty="0">
                <a:solidFill>
                  <a:srgbClr val="FFFF00"/>
                </a:solidFill>
                <a:cs typeface="B Homa" panose="00000400000000000000" pitchFamily="2" charset="-78"/>
              </a:rPr>
              <a:t>در ادامه برخی از آمارهای علم داده آورده شده است که به ما در درک موانع خاص و مسائل ملموس کمک می کند که چالش هایی را برای اتخاذ رویکرد علم داده ایجاد می کند.</a:t>
            </a:r>
          </a:p>
        </p:txBody>
      </p:sp>
      <p:pic>
        <p:nvPicPr>
          <p:cNvPr id="3074" name="Picture 2" descr="The Untouched World of Unstructured Data">
            <a:extLst>
              <a:ext uri="{FF2B5EF4-FFF2-40B4-BE49-F238E27FC236}">
                <a16:creationId xmlns:a16="http://schemas.microsoft.com/office/drawing/2014/main" id="{CE289829-643D-0367-ADC1-6C8F1459C1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589" y="1417161"/>
            <a:ext cx="6208295" cy="3981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1441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46FC-E825-31DF-F52E-824F99AEAD2E}"/>
              </a:ext>
            </a:extLst>
          </p:cNvPr>
          <p:cNvSpPr>
            <a:spLocks noGrp="1"/>
          </p:cNvSpPr>
          <p:nvPr>
            <p:ph type="title"/>
          </p:nvPr>
        </p:nvSpPr>
        <p:spPr>
          <a:xfrm>
            <a:off x="224589" y="404592"/>
            <a:ext cx="9954581" cy="1400530"/>
          </a:xfrm>
        </p:spPr>
        <p:txBody>
          <a:bodyPr/>
          <a:lstStyle/>
          <a:p>
            <a:pPr algn="r" rtl="1"/>
            <a:r>
              <a:rPr lang="fa-IR" sz="2400" b="1" i="0" dirty="0">
                <a:solidFill>
                  <a:srgbClr val="FF0000"/>
                </a:solidFill>
                <a:effectLst/>
                <a:latin typeface="YekanBakhBold"/>
                <a:cs typeface="B Homa" panose="00000400000000000000" pitchFamily="2" charset="-78"/>
              </a:rPr>
              <a:t>آمارهای علم داده</a:t>
            </a:r>
          </a:p>
        </p:txBody>
      </p:sp>
      <p:sp>
        <p:nvSpPr>
          <p:cNvPr id="3" name="Content Placeholder 2">
            <a:extLst>
              <a:ext uri="{FF2B5EF4-FFF2-40B4-BE49-F238E27FC236}">
                <a16:creationId xmlns:a16="http://schemas.microsoft.com/office/drawing/2014/main" id="{3CE5CC15-B0BC-7391-407F-688CAD893855}"/>
              </a:ext>
            </a:extLst>
          </p:cNvPr>
          <p:cNvSpPr>
            <a:spLocks noGrp="1"/>
          </p:cNvSpPr>
          <p:nvPr>
            <p:ph idx="1"/>
          </p:nvPr>
        </p:nvSpPr>
        <p:spPr>
          <a:xfrm>
            <a:off x="7042244" y="1459389"/>
            <a:ext cx="5042245" cy="5197765"/>
          </a:xfrm>
        </p:spPr>
        <p:txBody>
          <a:bodyPr>
            <a:normAutofit lnSpcReduction="10000"/>
          </a:bodyPr>
          <a:lstStyle/>
          <a:p>
            <a:pPr algn="just" rtl="1">
              <a:lnSpc>
                <a:spcPct val="150000"/>
              </a:lnSpc>
            </a:pPr>
            <a:r>
              <a:rPr lang="fa-IR" dirty="0">
                <a:solidFill>
                  <a:srgbClr val="FFFF00"/>
                </a:solidFill>
                <a:cs typeface="B Homa" panose="00000400000000000000" pitchFamily="2" charset="-78"/>
              </a:rPr>
              <a:t>بر اساس گزارش نظرسنجی منتشر شده توسط سیگما، 63 درصد از شرکت ها نمی توانند بینش را از داده های سازمانی جمع آوری کنند. </a:t>
            </a:r>
          </a:p>
          <a:p>
            <a:pPr algn="just" rtl="1">
              <a:lnSpc>
                <a:spcPct val="150000"/>
              </a:lnSpc>
            </a:pPr>
            <a:r>
              <a:rPr lang="fa-IR" dirty="0">
                <a:solidFill>
                  <a:srgbClr val="FFFF00"/>
                </a:solidFill>
                <a:cs typeface="B Homa" panose="00000400000000000000" pitchFamily="2" charset="-78"/>
              </a:rPr>
              <a:t>طبق یک گزارش مطالعه پیش‌بینی رشد توسط </a:t>
            </a:r>
            <a:r>
              <a:rPr lang="en-US" dirty="0">
                <a:solidFill>
                  <a:srgbClr val="FFFF00"/>
                </a:solidFill>
                <a:cs typeface="B Homa" panose="00000400000000000000" pitchFamily="2" charset="-78"/>
              </a:rPr>
              <a:t>Markets &amp; Markets، </a:t>
            </a:r>
            <a:r>
              <a:rPr lang="fa-IR" dirty="0">
                <a:solidFill>
                  <a:srgbClr val="FFFF00"/>
                </a:solidFill>
                <a:cs typeface="B Homa" panose="00000400000000000000" pitchFamily="2" charset="-78"/>
              </a:rPr>
              <a:t>انتظار می‌رود اندازه بازار پلتفرم‌های علم داده در سال 2026 به 322.9 میلیارد دلار برسد که در سال 2021 به 95.3 میلیارد دلار رسید.</a:t>
            </a:r>
          </a:p>
          <a:p>
            <a:pPr algn="just" rtl="1">
              <a:lnSpc>
                <a:spcPct val="150000"/>
              </a:lnSpc>
            </a:pPr>
            <a:r>
              <a:rPr lang="fa-IR" dirty="0">
                <a:solidFill>
                  <a:srgbClr val="FFFF00"/>
                </a:solidFill>
                <a:cs typeface="B Homa" panose="00000400000000000000" pitchFamily="2" charset="-78"/>
              </a:rPr>
              <a:t>اخیراً مؤسسه علوم داده ایالات متحده گزارشی از اداره آمار کار ایالات متحده منتشر کرده است که پیش بینی می کند تا سال 2026، 11.5 میلیون شغل برای دانشمندان داده ایجاد شود.</a:t>
            </a:r>
          </a:p>
          <a:p>
            <a:pPr algn="just" rtl="1">
              <a:lnSpc>
                <a:spcPct val="150000"/>
              </a:lnSpc>
            </a:pPr>
            <a:endParaRPr lang="fa-IR" dirty="0">
              <a:solidFill>
                <a:srgbClr val="FFFF00"/>
              </a:solidFill>
              <a:cs typeface="B Homa" panose="00000400000000000000" pitchFamily="2" charset="-78"/>
            </a:endParaRPr>
          </a:p>
          <a:p>
            <a:pPr algn="just" rtl="1">
              <a:lnSpc>
                <a:spcPct val="150000"/>
              </a:lnSpc>
            </a:pPr>
            <a:endParaRPr lang="fa-IR" dirty="0">
              <a:solidFill>
                <a:srgbClr val="FFFF00"/>
              </a:solidFill>
              <a:cs typeface="B Homa" panose="00000400000000000000" pitchFamily="2" charset="-78"/>
            </a:endParaRPr>
          </a:p>
        </p:txBody>
      </p:sp>
      <p:pic>
        <p:nvPicPr>
          <p:cNvPr id="5" name="Picture 4">
            <a:extLst>
              <a:ext uri="{FF2B5EF4-FFF2-40B4-BE49-F238E27FC236}">
                <a16:creationId xmlns:a16="http://schemas.microsoft.com/office/drawing/2014/main" id="{ACEA68FA-E433-52DB-2E80-84753DAED2CE}"/>
              </a:ext>
            </a:extLst>
          </p:cNvPr>
          <p:cNvPicPr>
            <a:picLocks noChangeAspect="1"/>
          </p:cNvPicPr>
          <p:nvPr/>
        </p:nvPicPr>
        <p:blipFill rotWithShape="1">
          <a:blip r:embed="rId2"/>
          <a:srcRect l="6381" t="26310" r="50000" b="21180"/>
          <a:stretch/>
        </p:blipFill>
        <p:spPr>
          <a:xfrm>
            <a:off x="412307" y="1629304"/>
            <a:ext cx="5318078" cy="3599391"/>
          </a:xfrm>
          <a:prstGeom prst="rect">
            <a:avLst/>
          </a:prstGeom>
        </p:spPr>
      </p:pic>
    </p:spTree>
    <p:extLst>
      <p:ext uri="{BB962C8B-B14F-4D97-AF65-F5344CB8AC3E}">
        <p14:creationId xmlns:p14="http://schemas.microsoft.com/office/powerpoint/2010/main" val="2059409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8CDB52F-8BF3-AB55-978F-860D784794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3591813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CBCEC-4AC0-5C62-60DE-4EF4A646EA9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A450C2-05FD-CB21-C2F5-D1AB7AA91E84}"/>
              </a:ext>
            </a:extLst>
          </p:cNvPr>
          <p:cNvSpPr>
            <a:spLocks noGrp="1"/>
          </p:cNvSpPr>
          <p:nvPr>
            <p:ph idx="1"/>
          </p:nvPr>
        </p:nvSpPr>
        <p:spPr/>
        <p:txBody>
          <a:bodyPr/>
          <a:lstStyle/>
          <a:p>
            <a:endParaRPr lang="en-US" dirty="0"/>
          </a:p>
        </p:txBody>
      </p:sp>
      <p:sp>
        <p:nvSpPr>
          <p:cNvPr id="4" name="AutoShape 2" descr="نقشه راه متخصص داده ">
            <a:extLst>
              <a:ext uri="{FF2B5EF4-FFF2-40B4-BE49-F238E27FC236}">
                <a16:creationId xmlns:a16="http://schemas.microsoft.com/office/drawing/2014/main" id="{8361482A-2710-FCAB-3324-1118D110D80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D1900744-4D54-7AF2-DDDC-CEB9FBBD9ED9}"/>
              </a:ext>
            </a:extLst>
          </p:cNvPr>
          <p:cNvPicPr>
            <a:picLocks noChangeAspect="1"/>
          </p:cNvPicPr>
          <p:nvPr/>
        </p:nvPicPr>
        <p:blipFill>
          <a:blip r:embed="rId2"/>
          <a:stretch>
            <a:fillRect/>
          </a:stretch>
        </p:blipFill>
        <p:spPr>
          <a:xfrm>
            <a:off x="0" y="7013"/>
            <a:ext cx="12191999" cy="6850987"/>
          </a:xfrm>
          <a:prstGeom prst="rect">
            <a:avLst/>
          </a:prstGeom>
        </p:spPr>
      </p:pic>
    </p:spTree>
    <p:extLst>
      <p:ext uri="{BB962C8B-B14F-4D97-AF65-F5344CB8AC3E}">
        <p14:creationId xmlns:p14="http://schemas.microsoft.com/office/powerpoint/2010/main" val="2781768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46FC-E825-31DF-F52E-824F99AEAD2E}"/>
              </a:ext>
            </a:extLst>
          </p:cNvPr>
          <p:cNvSpPr>
            <a:spLocks noGrp="1"/>
          </p:cNvSpPr>
          <p:nvPr>
            <p:ph type="title"/>
          </p:nvPr>
        </p:nvSpPr>
        <p:spPr>
          <a:xfrm>
            <a:off x="224589" y="404592"/>
            <a:ext cx="9954581" cy="1400530"/>
          </a:xfrm>
        </p:spPr>
        <p:txBody>
          <a:bodyPr/>
          <a:lstStyle/>
          <a:p>
            <a:pPr algn="r" rtl="1"/>
            <a:r>
              <a:rPr lang="fa-IR" sz="2400" b="1" i="0" dirty="0">
                <a:solidFill>
                  <a:srgbClr val="FF0000"/>
                </a:solidFill>
                <a:effectLst/>
                <a:latin typeface="YekanBakhBold"/>
                <a:cs typeface="B Homa" panose="00000400000000000000" pitchFamily="2" charset="-78"/>
              </a:rPr>
              <a:t>آمار حجم داده‌های جهانی</a:t>
            </a:r>
          </a:p>
        </p:txBody>
      </p:sp>
      <p:sp>
        <p:nvSpPr>
          <p:cNvPr id="3" name="Content Placeholder 2">
            <a:extLst>
              <a:ext uri="{FF2B5EF4-FFF2-40B4-BE49-F238E27FC236}">
                <a16:creationId xmlns:a16="http://schemas.microsoft.com/office/drawing/2014/main" id="{3CE5CC15-B0BC-7391-407F-688CAD893855}"/>
              </a:ext>
            </a:extLst>
          </p:cNvPr>
          <p:cNvSpPr>
            <a:spLocks noGrp="1"/>
          </p:cNvSpPr>
          <p:nvPr>
            <p:ph idx="1"/>
          </p:nvPr>
        </p:nvSpPr>
        <p:spPr>
          <a:xfrm>
            <a:off x="6429209" y="1214652"/>
            <a:ext cx="5651605" cy="5643348"/>
          </a:xfrm>
        </p:spPr>
        <p:txBody>
          <a:bodyPr>
            <a:normAutofit fontScale="77500" lnSpcReduction="20000"/>
          </a:bodyPr>
          <a:lstStyle/>
          <a:p>
            <a:pPr algn="just" rtl="1">
              <a:lnSpc>
                <a:spcPct val="150000"/>
              </a:lnSpc>
            </a:pPr>
            <a:r>
              <a:rPr lang="fa-IR" dirty="0">
                <a:solidFill>
                  <a:srgbClr val="FFFF00"/>
                </a:solidFill>
                <a:cs typeface="B Homa" panose="00000400000000000000" pitchFamily="2" charset="-78"/>
              </a:rPr>
              <a:t>جهان امروز، جهان داده‌ است و ذخیره‌سازی و استفاده بهینه از داده‌ یکی از چالش‌های اصلی سازمان‌ها در یک دهه گذشته بوده است. از این‌رو در سال‌های اخیر، تمرکز اصلی متخصصان داده و شرکت‌های متخصص داده روی ساختن چهارچوب‌ها و راه‌حل‌هایی برای مدیریت داده‌ها (از استخراج و ذخیره‌سازی تا تحلیل و استراتژی‌های داده‌محور) بوده است. </a:t>
            </a:r>
          </a:p>
          <a:p>
            <a:pPr algn="just" rtl="1">
              <a:lnSpc>
                <a:spcPct val="150000"/>
              </a:lnSpc>
            </a:pPr>
            <a:r>
              <a:rPr lang="fa-IR" dirty="0">
                <a:solidFill>
                  <a:srgbClr val="FFFF00"/>
                </a:solidFill>
                <a:cs typeface="B Homa" panose="00000400000000000000" pitchFamily="2" charset="-78"/>
              </a:rPr>
              <a:t>طبق آمار </a:t>
            </a:r>
            <a:r>
              <a:rPr lang="en-US" dirty="0">
                <a:solidFill>
                  <a:srgbClr val="FFFF00"/>
                </a:solidFill>
                <a:cs typeface="B Homa" panose="00000400000000000000" pitchFamily="2" charset="-78"/>
              </a:rPr>
              <a:t>Statista، </a:t>
            </a:r>
            <a:r>
              <a:rPr lang="fa-IR" dirty="0">
                <a:solidFill>
                  <a:srgbClr val="FFFF00"/>
                </a:solidFill>
                <a:cs typeface="B Homa" panose="00000400000000000000" pitchFamily="2" charset="-78"/>
              </a:rPr>
              <a:t>در سال گذشته (2021)، حجم تخمینی داده/اطلاعات ایجاد، مصرف، ضبط و کپی شده در سراسر جهان حدود 79 زتابایت بوده است.</a:t>
            </a:r>
          </a:p>
          <a:p>
            <a:pPr algn="just" rtl="1">
              <a:lnSpc>
                <a:spcPct val="150000"/>
              </a:lnSpc>
            </a:pPr>
            <a:r>
              <a:rPr lang="fa-IR" dirty="0">
                <a:solidFill>
                  <a:srgbClr val="FFFF00"/>
                </a:solidFill>
                <a:cs typeface="B Homa" panose="00000400000000000000" pitchFamily="2" charset="-78"/>
              </a:rPr>
              <a:t> علی رغم اینکه در سال 2025 نیاز به ذخیره سازی 175 زتابایت داده است، به صورت تجمیعی تا سال 2025 فقط حدود 22 زتابایت ظرفیت ذخیره سازی قابل ارائه می باشد!</a:t>
            </a:r>
          </a:p>
          <a:p>
            <a:pPr algn="just" rtl="1">
              <a:lnSpc>
                <a:spcPct val="150000"/>
              </a:lnSpc>
            </a:pPr>
            <a:r>
              <a:rPr lang="fa-IR" dirty="0">
                <a:solidFill>
                  <a:srgbClr val="FFFF00"/>
                </a:solidFill>
                <a:cs typeface="B Homa" panose="00000400000000000000" pitchFamily="2" charset="-78"/>
              </a:rPr>
              <a:t>پیش بینی ها حکایت از ذخیره سازی 49% داده در سال 2025 در بستر ذخیره-سازی ابر عمومی دارد و به مرور زمان ذخیره سازی در سمت کاربران و مصرف کننده نهایی کمتر و در مقابل ذخیره سازی در ابر عمومی بیشتر می شود. از سال 2020 روند ذخیره سازی مصرف کننده و ابر عمومی معکوس شده است.</a:t>
            </a:r>
          </a:p>
          <a:p>
            <a:pPr algn="just" rtl="1">
              <a:lnSpc>
                <a:spcPct val="150000"/>
              </a:lnSpc>
            </a:pPr>
            <a:endParaRPr lang="fa-IR" dirty="0">
              <a:solidFill>
                <a:srgbClr val="FFFF00"/>
              </a:solidFill>
              <a:cs typeface="B Homa" panose="00000400000000000000" pitchFamily="2" charset="-78"/>
            </a:endParaRPr>
          </a:p>
        </p:txBody>
      </p:sp>
      <p:pic>
        <p:nvPicPr>
          <p:cNvPr id="5" name="Picture 4">
            <a:extLst>
              <a:ext uri="{FF2B5EF4-FFF2-40B4-BE49-F238E27FC236}">
                <a16:creationId xmlns:a16="http://schemas.microsoft.com/office/drawing/2014/main" id="{86AD34B5-65D1-4B0C-1FCB-3D5484DEE9B8}"/>
              </a:ext>
            </a:extLst>
          </p:cNvPr>
          <p:cNvPicPr>
            <a:picLocks noChangeAspect="1"/>
          </p:cNvPicPr>
          <p:nvPr/>
        </p:nvPicPr>
        <p:blipFill rotWithShape="1">
          <a:blip r:embed="rId2"/>
          <a:srcRect l="5355" t="16124" r="35921" b="18765"/>
          <a:stretch/>
        </p:blipFill>
        <p:spPr>
          <a:xfrm>
            <a:off x="76536" y="1403563"/>
            <a:ext cx="6292179" cy="3922418"/>
          </a:xfrm>
          <a:prstGeom prst="rect">
            <a:avLst/>
          </a:prstGeom>
        </p:spPr>
      </p:pic>
      <p:pic>
        <p:nvPicPr>
          <p:cNvPr id="2050" name="Picture 2" descr="گیگابایت و ترابایت را فراموش کنید! به زتابایت فکر کنید + اینفوگرافی">
            <a:extLst>
              <a:ext uri="{FF2B5EF4-FFF2-40B4-BE49-F238E27FC236}">
                <a16:creationId xmlns:a16="http://schemas.microsoft.com/office/drawing/2014/main" id="{9D4DF69B-C309-6B33-E652-A81BDF4B9A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36" y="5162550"/>
            <a:ext cx="6292179" cy="16954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9FCE992-31E0-9F61-9724-BC477905115B}"/>
              </a:ext>
            </a:extLst>
          </p:cNvPr>
          <p:cNvPicPr>
            <a:picLocks noChangeAspect="1"/>
          </p:cNvPicPr>
          <p:nvPr/>
        </p:nvPicPr>
        <p:blipFill>
          <a:blip r:embed="rId4"/>
          <a:stretch>
            <a:fillRect/>
          </a:stretch>
        </p:blipFill>
        <p:spPr>
          <a:xfrm>
            <a:off x="79102" y="4415193"/>
            <a:ext cx="512108" cy="487722"/>
          </a:xfrm>
          <a:prstGeom prst="rect">
            <a:avLst/>
          </a:prstGeom>
        </p:spPr>
      </p:pic>
    </p:spTree>
    <p:extLst>
      <p:ext uri="{BB962C8B-B14F-4D97-AF65-F5344CB8AC3E}">
        <p14:creationId xmlns:p14="http://schemas.microsoft.com/office/powerpoint/2010/main" val="2687206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46FC-E825-31DF-F52E-824F99AEAD2E}"/>
              </a:ext>
            </a:extLst>
          </p:cNvPr>
          <p:cNvSpPr>
            <a:spLocks noGrp="1"/>
          </p:cNvSpPr>
          <p:nvPr>
            <p:ph type="title"/>
          </p:nvPr>
        </p:nvSpPr>
        <p:spPr>
          <a:xfrm>
            <a:off x="224589" y="404592"/>
            <a:ext cx="9954581" cy="1400530"/>
          </a:xfrm>
        </p:spPr>
        <p:txBody>
          <a:bodyPr/>
          <a:lstStyle/>
          <a:p>
            <a:pPr algn="r" rtl="1"/>
            <a:r>
              <a:rPr lang="fa-IR" sz="2400" b="1" i="0" dirty="0">
                <a:solidFill>
                  <a:srgbClr val="FF0000"/>
                </a:solidFill>
                <a:effectLst/>
                <a:latin typeface="YekanBakhBold"/>
                <a:cs typeface="B Homa" panose="00000400000000000000" pitchFamily="2" charset="-78"/>
              </a:rPr>
              <a:t>آمار اینترنت جهانی</a:t>
            </a:r>
          </a:p>
        </p:txBody>
      </p:sp>
      <p:sp>
        <p:nvSpPr>
          <p:cNvPr id="3" name="Content Placeholder 2">
            <a:extLst>
              <a:ext uri="{FF2B5EF4-FFF2-40B4-BE49-F238E27FC236}">
                <a16:creationId xmlns:a16="http://schemas.microsoft.com/office/drawing/2014/main" id="{3CE5CC15-B0BC-7391-407F-688CAD893855}"/>
              </a:ext>
            </a:extLst>
          </p:cNvPr>
          <p:cNvSpPr>
            <a:spLocks noGrp="1"/>
          </p:cNvSpPr>
          <p:nvPr>
            <p:ph idx="1"/>
          </p:nvPr>
        </p:nvSpPr>
        <p:spPr>
          <a:xfrm>
            <a:off x="6432884" y="1459389"/>
            <a:ext cx="5651605" cy="5197765"/>
          </a:xfrm>
        </p:spPr>
        <p:txBody>
          <a:bodyPr>
            <a:normAutofit fontScale="92500" lnSpcReduction="20000"/>
          </a:bodyPr>
          <a:lstStyle/>
          <a:p>
            <a:pPr algn="just" rtl="1">
              <a:lnSpc>
                <a:spcPct val="150000"/>
              </a:lnSpc>
            </a:pPr>
            <a:r>
              <a:rPr lang="fa-IR" dirty="0">
                <a:solidFill>
                  <a:srgbClr val="FFFF00"/>
                </a:solidFill>
                <a:cs typeface="B Homa" panose="00000400000000000000" pitchFamily="2" charset="-78"/>
              </a:rPr>
              <a:t>گزارش تحقیقاتی به اشتراک گذاشته شده توسط </a:t>
            </a:r>
            <a:r>
              <a:rPr lang="en-US" dirty="0">
                <a:solidFill>
                  <a:srgbClr val="FFFF00"/>
                </a:solidFill>
                <a:cs typeface="B Homa" panose="00000400000000000000" pitchFamily="2" charset="-78"/>
              </a:rPr>
              <a:t>Statista </a:t>
            </a:r>
            <a:r>
              <a:rPr lang="fa-IR" dirty="0">
                <a:solidFill>
                  <a:srgbClr val="FFFF00"/>
                </a:solidFill>
                <a:cs typeface="B Homa" panose="00000400000000000000" pitchFamily="2" charset="-78"/>
              </a:rPr>
              <a:t>بیان می کند که تا آوریل 2022، حدود 5 میلیارد نفر امروز از اینترنت استفاده می کنند که معادل 63 درصد از کل جمعیت جهان است.</a:t>
            </a:r>
          </a:p>
          <a:p>
            <a:pPr algn="just" rtl="1">
              <a:lnSpc>
                <a:spcPct val="150000"/>
              </a:lnSpc>
            </a:pPr>
            <a:r>
              <a:rPr lang="fa-IR" dirty="0">
                <a:solidFill>
                  <a:srgbClr val="FFFF00"/>
                </a:solidFill>
                <a:cs typeface="B Homa" panose="00000400000000000000" pitchFamily="2" charset="-78"/>
              </a:rPr>
              <a:t> گزارش </a:t>
            </a:r>
            <a:r>
              <a:rPr lang="en-US" dirty="0">
                <a:solidFill>
                  <a:srgbClr val="FFFF00"/>
                </a:solidFill>
                <a:cs typeface="B Homa" panose="00000400000000000000" pitchFamily="2" charset="-78"/>
              </a:rPr>
              <a:t>Digital 2022 Global Overview Report</a:t>
            </a:r>
            <a:r>
              <a:rPr lang="fa-IR" dirty="0">
                <a:solidFill>
                  <a:srgbClr val="FFFF00"/>
                </a:solidFill>
                <a:cs typeface="B Homa" panose="00000400000000000000" pitchFamily="2" charset="-78"/>
              </a:rPr>
              <a:t> نشان می‌دهد که 6.58 ساعت میانگین زمان استفاده از اینترنت در همه دستگاه‌ها است. همین گزارش حاکی از آن است که جهان تنها در سال 2022 بیش از 12 تریلیون ساعت را به صورت آنلاین سپری خواهد کرد. </a:t>
            </a:r>
          </a:p>
          <a:p>
            <a:pPr algn="just" rtl="1">
              <a:lnSpc>
                <a:spcPct val="150000"/>
              </a:lnSpc>
            </a:pPr>
            <a:r>
              <a:rPr lang="fa-IR" dirty="0">
                <a:solidFill>
                  <a:srgbClr val="FFFF00"/>
                </a:solidFill>
                <a:cs typeface="B Homa" panose="00000400000000000000" pitchFamily="2" charset="-78"/>
              </a:rPr>
              <a:t>بر اساس گزارش </a:t>
            </a:r>
            <a:r>
              <a:rPr lang="en-US" dirty="0">
                <a:solidFill>
                  <a:srgbClr val="FFFF00"/>
                </a:solidFill>
                <a:cs typeface="B Homa" panose="00000400000000000000" pitchFamily="2" charset="-78"/>
              </a:rPr>
              <a:t>DM News، </a:t>
            </a:r>
            <a:r>
              <a:rPr lang="fa-IR" dirty="0">
                <a:solidFill>
                  <a:srgbClr val="FFFF00"/>
                </a:solidFill>
                <a:cs typeface="B Homa" panose="00000400000000000000" pitchFamily="2" charset="-78"/>
              </a:rPr>
              <a:t>اگر تمام داده‌های موجود در سطح جهان را در نظر بگیریم، حدود 70 درصد از داده‌های جهان توسط کاربران تولید می‌شوند.</a:t>
            </a:r>
          </a:p>
          <a:p>
            <a:pPr algn="just" rtl="1">
              <a:lnSpc>
                <a:spcPct val="150000"/>
              </a:lnSpc>
            </a:pPr>
            <a:endParaRPr lang="fa-IR" dirty="0">
              <a:solidFill>
                <a:srgbClr val="FFFF00"/>
              </a:solidFill>
              <a:cs typeface="B Homa" panose="00000400000000000000" pitchFamily="2" charset="-78"/>
            </a:endParaRPr>
          </a:p>
        </p:txBody>
      </p:sp>
      <p:pic>
        <p:nvPicPr>
          <p:cNvPr id="6" name="Picture 5">
            <a:extLst>
              <a:ext uri="{FF2B5EF4-FFF2-40B4-BE49-F238E27FC236}">
                <a16:creationId xmlns:a16="http://schemas.microsoft.com/office/drawing/2014/main" id="{2AB39755-99BE-525C-43ED-E1DC96D4D593}"/>
              </a:ext>
            </a:extLst>
          </p:cNvPr>
          <p:cNvPicPr>
            <a:picLocks noChangeAspect="1"/>
          </p:cNvPicPr>
          <p:nvPr/>
        </p:nvPicPr>
        <p:blipFill>
          <a:blip r:embed="rId2"/>
          <a:stretch>
            <a:fillRect/>
          </a:stretch>
        </p:blipFill>
        <p:spPr>
          <a:xfrm>
            <a:off x="107511" y="1459389"/>
            <a:ext cx="6382753" cy="4764948"/>
          </a:xfrm>
          <a:prstGeom prst="rect">
            <a:avLst/>
          </a:prstGeom>
        </p:spPr>
      </p:pic>
    </p:spTree>
    <p:extLst>
      <p:ext uri="{BB962C8B-B14F-4D97-AF65-F5344CB8AC3E}">
        <p14:creationId xmlns:p14="http://schemas.microsoft.com/office/powerpoint/2010/main" val="2209696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46FC-E825-31DF-F52E-824F99AEAD2E}"/>
              </a:ext>
            </a:extLst>
          </p:cNvPr>
          <p:cNvSpPr>
            <a:spLocks noGrp="1"/>
          </p:cNvSpPr>
          <p:nvPr>
            <p:ph type="title"/>
          </p:nvPr>
        </p:nvSpPr>
        <p:spPr>
          <a:xfrm>
            <a:off x="224589" y="404592"/>
            <a:ext cx="9954581" cy="1400530"/>
          </a:xfrm>
        </p:spPr>
        <p:txBody>
          <a:bodyPr/>
          <a:lstStyle/>
          <a:p>
            <a:pPr algn="r" rtl="1"/>
            <a:r>
              <a:rPr lang="fa-IR" sz="2400" b="1" i="0" dirty="0">
                <a:solidFill>
                  <a:srgbClr val="FF0000"/>
                </a:solidFill>
                <a:effectLst/>
                <a:latin typeface="YekanBakhBold"/>
                <a:cs typeface="B Homa" panose="00000400000000000000" pitchFamily="2" charset="-78"/>
              </a:rPr>
              <a:t>آمار اینترنت اشیاء</a:t>
            </a:r>
            <a:r>
              <a:rPr lang="en-US" sz="2400" b="1" i="0" dirty="0">
                <a:solidFill>
                  <a:srgbClr val="FF0000"/>
                </a:solidFill>
                <a:effectLst/>
                <a:latin typeface="YekanBakhBold"/>
                <a:cs typeface="B Homa" panose="00000400000000000000" pitchFamily="2" charset="-78"/>
              </a:rPr>
              <a:t> </a:t>
            </a:r>
            <a:endParaRPr lang="fa-IR" sz="2400" b="1" i="0" dirty="0">
              <a:solidFill>
                <a:srgbClr val="FF0000"/>
              </a:solidFill>
              <a:effectLst/>
              <a:latin typeface="YekanBakhBold"/>
              <a:cs typeface="B Homa" panose="00000400000000000000" pitchFamily="2" charset="-78"/>
            </a:endParaRPr>
          </a:p>
        </p:txBody>
      </p:sp>
      <p:sp>
        <p:nvSpPr>
          <p:cNvPr id="3" name="Content Placeholder 2">
            <a:extLst>
              <a:ext uri="{FF2B5EF4-FFF2-40B4-BE49-F238E27FC236}">
                <a16:creationId xmlns:a16="http://schemas.microsoft.com/office/drawing/2014/main" id="{3CE5CC15-B0BC-7391-407F-688CAD893855}"/>
              </a:ext>
            </a:extLst>
          </p:cNvPr>
          <p:cNvSpPr>
            <a:spLocks noGrp="1"/>
          </p:cNvSpPr>
          <p:nvPr>
            <p:ph idx="1"/>
          </p:nvPr>
        </p:nvSpPr>
        <p:spPr>
          <a:xfrm>
            <a:off x="224589" y="1274432"/>
            <a:ext cx="11859900" cy="1215572"/>
          </a:xfrm>
        </p:spPr>
        <p:txBody>
          <a:bodyPr>
            <a:normAutofit/>
          </a:bodyPr>
          <a:lstStyle/>
          <a:p>
            <a:pPr algn="just" rtl="1">
              <a:lnSpc>
                <a:spcPct val="150000"/>
              </a:lnSpc>
            </a:pPr>
            <a:r>
              <a:rPr lang="fa-IR" sz="2400" dirty="0">
                <a:solidFill>
                  <a:srgbClr val="FFFF00"/>
                </a:solidFill>
                <a:cs typeface="B Homa" panose="00000400000000000000" pitchFamily="2" charset="-78"/>
              </a:rPr>
              <a:t>در یکی از گزارش های </a:t>
            </a:r>
            <a:r>
              <a:rPr lang="en-US" sz="2400" dirty="0">
                <a:solidFill>
                  <a:srgbClr val="FFFF00"/>
                </a:solidFill>
                <a:cs typeface="B Homa" panose="00000400000000000000" pitchFamily="2" charset="-78"/>
              </a:rPr>
              <a:t>Statista </a:t>
            </a:r>
            <a:r>
              <a:rPr lang="fa-IR" sz="2400" dirty="0">
                <a:solidFill>
                  <a:srgbClr val="FFFF00"/>
                </a:solidFill>
                <a:cs typeface="B Homa" panose="00000400000000000000" pitchFamily="2" charset="-78"/>
              </a:rPr>
              <a:t>نشان می دهد که تا پایان سال 2025 بیش از 75 میلیارد دستگاه متصل به اینترنت اشیا خواهند بود.</a:t>
            </a:r>
          </a:p>
          <a:p>
            <a:pPr algn="just" rtl="1">
              <a:lnSpc>
                <a:spcPct val="150000"/>
              </a:lnSpc>
            </a:pPr>
            <a:endParaRPr lang="fa-IR" dirty="0">
              <a:solidFill>
                <a:srgbClr val="FFFF00"/>
              </a:solidFill>
              <a:cs typeface="B Homa" panose="00000400000000000000" pitchFamily="2" charset="-78"/>
            </a:endParaRPr>
          </a:p>
          <a:p>
            <a:pPr algn="just" rtl="1">
              <a:lnSpc>
                <a:spcPct val="150000"/>
              </a:lnSpc>
            </a:pPr>
            <a:endParaRPr lang="fa-IR" dirty="0">
              <a:solidFill>
                <a:srgbClr val="FFFF00"/>
              </a:solidFill>
              <a:cs typeface="B Homa" panose="00000400000000000000" pitchFamily="2" charset="-78"/>
            </a:endParaRPr>
          </a:p>
        </p:txBody>
      </p:sp>
      <p:pic>
        <p:nvPicPr>
          <p:cNvPr id="7" name="Picture 6">
            <a:extLst>
              <a:ext uri="{FF2B5EF4-FFF2-40B4-BE49-F238E27FC236}">
                <a16:creationId xmlns:a16="http://schemas.microsoft.com/office/drawing/2014/main" id="{1CBD72A0-46C7-D415-1B4A-71162E8E1607}"/>
              </a:ext>
            </a:extLst>
          </p:cNvPr>
          <p:cNvPicPr>
            <a:picLocks noChangeAspect="1"/>
          </p:cNvPicPr>
          <p:nvPr/>
        </p:nvPicPr>
        <p:blipFill rotWithShape="1">
          <a:blip r:embed="rId2"/>
          <a:srcRect l="9627" t="24171" r="35298" b="11822"/>
          <a:stretch/>
        </p:blipFill>
        <p:spPr>
          <a:xfrm>
            <a:off x="224588" y="2674962"/>
            <a:ext cx="5871411" cy="3875963"/>
          </a:xfrm>
          <a:prstGeom prst="rect">
            <a:avLst/>
          </a:prstGeom>
        </p:spPr>
      </p:pic>
      <p:pic>
        <p:nvPicPr>
          <p:cNvPr id="9" name="Picture 8">
            <a:extLst>
              <a:ext uri="{FF2B5EF4-FFF2-40B4-BE49-F238E27FC236}">
                <a16:creationId xmlns:a16="http://schemas.microsoft.com/office/drawing/2014/main" id="{1DE7C986-E8C7-2863-41A1-567736E3FC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814" y="2674962"/>
            <a:ext cx="5657596" cy="3875964"/>
          </a:xfrm>
          <a:prstGeom prst="rect">
            <a:avLst/>
          </a:prstGeom>
        </p:spPr>
      </p:pic>
    </p:spTree>
    <p:extLst>
      <p:ext uri="{BB962C8B-B14F-4D97-AF65-F5344CB8AC3E}">
        <p14:creationId xmlns:p14="http://schemas.microsoft.com/office/powerpoint/2010/main" val="3434881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630B61-0C13-5EFD-738B-FD8956890155}"/>
              </a:ext>
            </a:extLst>
          </p:cNvPr>
          <p:cNvPicPr>
            <a:picLocks noChangeAspect="1"/>
          </p:cNvPicPr>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1"/>
            <a:ext cx="6305266" cy="6858001"/>
          </a:xfrm>
          <a:prstGeom prst="rect">
            <a:avLst/>
          </a:prstGeom>
        </p:spPr>
      </p:pic>
      <p:pic>
        <p:nvPicPr>
          <p:cNvPr id="7" name="Picture 6">
            <a:extLst>
              <a:ext uri="{FF2B5EF4-FFF2-40B4-BE49-F238E27FC236}">
                <a16:creationId xmlns:a16="http://schemas.microsoft.com/office/drawing/2014/main" id="{F16B5FC1-E7DF-9746-295A-0D91B8DFC328}"/>
              </a:ext>
            </a:extLst>
          </p:cNvPr>
          <p:cNvPicPr>
            <a:picLocks noChangeAspect="1"/>
          </p:cNvPicPr>
          <p:nvPr/>
        </p:nvPicPr>
        <p:blipFill rotWithShape="1">
          <a:blip r:embed="rId4">
            <a:extLst>
              <a:ext uri="{28A0092B-C50C-407E-A947-70E740481C1C}">
                <a14:useLocalDpi xmlns:a14="http://schemas.microsoft.com/office/drawing/2010/main" val="0"/>
              </a:ext>
            </a:extLst>
          </a:blip>
          <a:srcRect r="4420" b="8537"/>
          <a:stretch/>
        </p:blipFill>
        <p:spPr>
          <a:xfrm>
            <a:off x="6305266" y="0"/>
            <a:ext cx="5886734" cy="6858000"/>
          </a:xfrm>
          <a:prstGeom prst="rect">
            <a:avLst/>
          </a:prstGeom>
        </p:spPr>
      </p:pic>
    </p:spTree>
    <p:extLst>
      <p:ext uri="{BB962C8B-B14F-4D97-AF65-F5344CB8AC3E}">
        <p14:creationId xmlns:p14="http://schemas.microsoft.com/office/powerpoint/2010/main" val="1101828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46FC-E825-31DF-F52E-824F99AEAD2E}"/>
              </a:ext>
            </a:extLst>
          </p:cNvPr>
          <p:cNvSpPr>
            <a:spLocks noGrp="1"/>
          </p:cNvSpPr>
          <p:nvPr>
            <p:ph type="title"/>
          </p:nvPr>
        </p:nvSpPr>
        <p:spPr/>
        <p:txBody>
          <a:bodyPr/>
          <a:lstStyle/>
          <a:p>
            <a:pPr algn="r" rtl="1"/>
            <a:r>
              <a:rPr lang="fa-IR" b="1" i="0" dirty="0">
                <a:solidFill>
                  <a:srgbClr val="FF0000"/>
                </a:solidFill>
                <a:effectLst/>
                <a:latin typeface="YekanBakhBold"/>
                <a:cs typeface="B Homa" panose="00000400000000000000" pitchFamily="2" charset="-78"/>
              </a:rPr>
              <a:t>علم داده چیست؟</a:t>
            </a:r>
            <a:endParaRPr lang="en-US" dirty="0"/>
          </a:p>
        </p:txBody>
      </p:sp>
      <p:sp>
        <p:nvSpPr>
          <p:cNvPr id="3" name="Content Placeholder 2">
            <a:extLst>
              <a:ext uri="{FF2B5EF4-FFF2-40B4-BE49-F238E27FC236}">
                <a16:creationId xmlns:a16="http://schemas.microsoft.com/office/drawing/2014/main" id="{3CE5CC15-B0BC-7391-407F-688CAD893855}"/>
              </a:ext>
            </a:extLst>
          </p:cNvPr>
          <p:cNvSpPr>
            <a:spLocks noGrp="1"/>
          </p:cNvSpPr>
          <p:nvPr>
            <p:ph idx="1"/>
          </p:nvPr>
        </p:nvSpPr>
        <p:spPr>
          <a:xfrm>
            <a:off x="5492142" y="1331258"/>
            <a:ext cx="6699858" cy="4776888"/>
          </a:xfrm>
        </p:spPr>
        <p:txBody>
          <a:bodyPr>
            <a:noAutofit/>
          </a:bodyPr>
          <a:lstStyle/>
          <a:p>
            <a:pPr algn="just" rtl="1">
              <a:lnSpc>
                <a:spcPct val="150000"/>
              </a:lnSpc>
            </a:pPr>
            <a:r>
              <a:rPr lang="fa-IR" sz="1800" dirty="0">
                <a:solidFill>
                  <a:srgbClr val="FFFF00"/>
                </a:solidFill>
                <a:cs typeface="B Homa" panose="00000400000000000000" pitchFamily="2" charset="-78"/>
              </a:rPr>
              <a:t>علم داده حوزه‌ای مطالعاتی است که با حجم عظیمی از داده سروکار دارد و از ابزارها و تکنیک‌های مدرن برای استخراج بینش از داده‌ها و برای تصمیم‌گیری‌ها استفاده می‌کند.</a:t>
            </a:r>
          </a:p>
          <a:p>
            <a:pPr algn="just" rtl="1">
              <a:lnSpc>
                <a:spcPct val="150000"/>
              </a:lnSpc>
            </a:pPr>
            <a:r>
              <a:rPr lang="fa-IR" sz="1800" dirty="0">
                <a:solidFill>
                  <a:srgbClr val="FFFF00"/>
                </a:solidFill>
                <a:cs typeface="B Homa" panose="00000400000000000000" pitchFamily="2" charset="-78"/>
              </a:rPr>
              <a:t>شاخه های بسیاری را می‌توان در کاربرد علم داده نام برد. از جمله:</a:t>
            </a:r>
          </a:p>
          <a:p>
            <a:pPr algn="just" rtl="1">
              <a:lnSpc>
                <a:spcPct val="150000"/>
              </a:lnSpc>
            </a:pPr>
            <a:r>
              <a:rPr lang="fa-IR" sz="1800" dirty="0">
                <a:solidFill>
                  <a:srgbClr val="FFFF00"/>
                </a:solidFill>
                <a:cs typeface="B Homa" panose="00000400000000000000" pitchFamily="2" charset="-78"/>
              </a:rPr>
              <a:t>تشخیص کپی بودن متون</a:t>
            </a:r>
          </a:p>
          <a:p>
            <a:pPr algn="just" rtl="1">
              <a:lnSpc>
                <a:spcPct val="150000"/>
              </a:lnSpc>
            </a:pPr>
            <a:r>
              <a:rPr lang="fa-IR" sz="1800" dirty="0">
                <a:solidFill>
                  <a:srgbClr val="FFFF00"/>
                </a:solidFill>
                <a:cs typeface="B Homa" panose="00000400000000000000" pitchFamily="2" charset="-78"/>
              </a:rPr>
              <a:t>خوشه بندی اخبار</a:t>
            </a:r>
          </a:p>
          <a:p>
            <a:pPr algn="just" rtl="1">
              <a:lnSpc>
                <a:spcPct val="150000"/>
              </a:lnSpc>
            </a:pPr>
            <a:r>
              <a:rPr lang="fa-IR" sz="1800" dirty="0">
                <a:solidFill>
                  <a:srgbClr val="FFFF00"/>
                </a:solidFill>
                <a:cs typeface="B Homa" panose="00000400000000000000" pitchFamily="2" charset="-78"/>
              </a:rPr>
              <a:t>بررسی وقایع اجتماعی</a:t>
            </a:r>
          </a:p>
          <a:p>
            <a:pPr algn="just" rtl="1">
              <a:lnSpc>
                <a:spcPct val="150000"/>
              </a:lnSpc>
            </a:pPr>
            <a:r>
              <a:rPr lang="fa-IR" sz="1800" dirty="0">
                <a:solidFill>
                  <a:srgbClr val="FFFF00"/>
                </a:solidFill>
                <a:cs typeface="B Homa" panose="00000400000000000000" pitchFamily="2" charset="-78"/>
              </a:rPr>
              <a:t> تحلیل عواطف</a:t>
            </a:r>
          </a:p>
          <a:p>
            <a:pPr algn="just" rtl="1">
              <a:lnSpc>
                <a:spcPct val="150000"/>
              </a:lnSpc>
            </a:pPr>
            <a:r>
              <a:rPr lang="fa-IR" sz="1800" dirty="0">
                <a:solidFill>
                  <a:srgbClr val="FFFF00"/>
                </a:solidFill>
                <a:cs typeface="B Homa" panose="00000400000000000000" pitchFamily="2" charset="-78"/>
              </a:rPr>
              <a:t>سیستم توصیه دهنده</a:t>
            </a:r>
          </a:p>
          <a:p>
            <a:pPr algn="just" rtl="1">
              <a:lnSpc>
                <a:spcPct val="150000"/>
              </a:lnSpc>
            </a:pPr>
            <a:r>
              <a:rPr lang="fa-IR" sz="1800" dirty="0">
                <a:solidFill>
                  <a:srgbClr val="FFFF00"/>
                </a:solidFill>
                <a:cs typeface="B Homa" panose="00000400000000000000" pitchFamily="2" charset="-78"/>
              </a:rPr>
              <a:t> پیش‌بینی تاثیر قوانین وضع شده در حوزه‌ی مالی، اجتماعی و غیره</a:t>
            </a:r>
            <a:endParaRPr lang="en-US" sz="1800" dirty="0">
              <a:solidFill>
                <a:srgbClr val="FFFF00"/>
              </a:solidFill>
              <a:cs typeface="B Homa" panose="00000400000000000000" pitchFamily="2" charset="-78"/>
            </a:endParaRPr>
          </a:p>
          <a:p>
            <a:pPr algn="just" rtl="1">
              <a:lnSpc>
                <a:spcPct val="150000"/>
              </a:lnSpc>
            </a:pPr>
            <a:r>
              <a:rPr lang="fa-IR" sz="1800" dirty="0">
                <a:solidFill>
                  <a:srgbClr val="FFFF00"/>
                </a:solidFill>
                <a:cs typeface="B Homa" panose="00000400000000000000" pitchFamily="2" charset="-78"/>
              </a:rPr>
              <a:t>تحلیل بازارهای مالی و سهام</a:t>
            </a:r>
          </a:p>
          <a:p>
            <a:pPr algn="just" rtl="1">
              <a:lnSpc>
                <a:spcPct val="150000"/>
              </a:lnSpc>
            </a:pPr>
            <a:endParaRPr lang="fa-IR" sz="2400" dirty="0">
              <a:solidFill>
                <a:srgbClr val="FFFF00"/>
              </a:solidFill>
              <a:cs typeface="B Homa" panose="00000400000000000000" pitchFamily="2" charset="-78"/>
            </a:endParaRPr>
          </a:p>
          <a:p>
            <a:pPr algn="just" rtl="1">
              <a:lnSpc>
                <a:spcPct val="150000"/>
              </a:lnSpc>
            </a:pPr>
            <a:endParaRPr lang="fa-IR" sz="1800" dirty="0">
              <a:solidFill>
                <a:srgbClr val="FFFF00"/>
              </a:solidFill>
              <a:cs typeface="B Homa" panose="00000400000000000000" pitchFamily="2" charset="-78"/>
            </a:endParaRPr>
          </a:p>
        </p:txBody>
      </p:sp>
      <p:pic>
        <p:nvPicPr>
          <p:cNvPr id="4" name="Picture 3">
            <a:extLst>
              <a:ext uri="{FF2B5EF4-FFF2-40B4-BE49-F238E27FC236}">
                <a16:creationId xmlns:a16="http://schemas.microsoft.com/office/drawing/2014/main" id="{6844C824-38A7-DB93-188D-2EEE338AA7BA}"/>
              </a:ext>
            </a:extLst>
          </p:cNvPr>
          <p:cNvPicPr>
            <a:picLocks noChangeAspect="1"/>
          </p:cNvPicPr>
          <p:nvPr/>
        </p:nvPicPr>
        <p:blipFill>
          <a:blip r:embed="rId2"/>
          <a:stretch>
            <a:fillRect/>
          </a:stretch>
        </p:blipFill>
        <p:spPr>
          <a:xfrm>
            <a:off x="0" y="3710555"/>
            <a:ext cx="5492142" cy="3091991"/>
          </a:xfrm>
          <a:prstGeom prst="rect">
            <a:avLst/>
          </a:prstGeom>
        </p:spPr>
      </p:pic>
      <p:pic>
        <p:nvPicPr>
          <p:cNvPr id="6" name="Picture 5">
            <a:extLst>
              <a:ext uri="{FF2B5EF4-FFF2-40B4-BE49-F238E27FC236}">
                <a16:creationId xmlns:a16="http://schemas.microsoft.com/office/drawing/2014/main" id="{93ABC854-CE0F-ACE7-B5D9-AC500C713D25}"/>
              </a:ext>
            </a:extLst>
          </p:cNvPr>
          <p:cNvPicPr>
            <a:picLocks noChangeAspect="1"/>
          </p:cNvPicPr>
          <p:nvPr/>
        </p:nvPicPr>
        <p:blipFill>
          <a:blip r:embed="rId3"/>
          <a:stretch>
            <a:fillRect/>
          </a:stretch>
        </p:blipFill>
        <p:spPr>
          <a:xfrm>
            <a:off x="1" y="448912"/>
            <a:ext cx="5492142" cy="3261643"/>
          </a:xfrm>
          <a:prstGeom prst="rect">
            <a:avLst/>
          </a:prstGeom>
        </p:spPr>
      </p:pic>
    </p:spTree>
    <p:extLst>
      <p:ext uri="{BB962C8B-B14F-4D97-AF65-F5344CB8AC3E}">
        <p14:creationId xmlns:p14="http://schemas.microsoft.com/office/powerpoint/2010/main" val="48527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1893438-2C6E-EB79-7A0C-958287A061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4632"/>
            <a:ext cx="4994031" cy="5888736"/>
          </a:xfrm>
          <a:prstGeom prst="rect">
            <a:avLst/>
          </a:prstGeom>
        </p:spPr>
      </p:pic>
      <p:pic>
        <p:nvPicPr>
          <p:cNvPr id="7" name="Picture 6">
            <a:extLst>
              <a:ext uri="{FF2B5EF4-FFF2-40B4-BE49-F238E27FC236}">
                <a16:creationId xmlns:a16="http://schemas.microsoft.com/office/drawing/2014/main" id="{1F1FB2E2-7CAF-9551-EA18-9E71B99B9A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4031" y="484632"/>
            <a:ext cx="7197969" cy="5888736"/>
          </a:xfrm>
          <a:prstGeom prst="rect">
            <a:avLst/>
          </a:prstGeom>
        </p:spPr>
      </p:pic>
    </p:spTree>
    <p:extLst>
      <p:ext uri="{BB962C8B-B14F-4D97-AF65-F5344CB8AC3E}">
        <p14:creationId xmlns:p14="http://schemas.microsoft.com/office/powerpoint/2010/main" val="362062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46FC-E825-31DF-F52E-824F99AEAD2E}"/>
              </a:ext>
            </a:extLst>
          </p:cNvPr>
          <p:cNvSpPr>
            <a:spLocks noGrp="1"/>
          </p:cNvSpPr>
          <p:nvPr>
            <p:ph type="title"/>
          </p:nvPr>
        </p:nvSpPr>
        <p:spPr/>
        <p:txBody>
          <a:bodyPr/>
          <a:lstStyle/>
          <a:p>
            <a:pPr algn="r" rtl="1"/>
            <a:r>
              <a:rPr lang="fa-IR" b="1" dirty="0">
                <a:solidFill>
                  <a:srgbClr val="FF0000"/>
                </a:solidFill>
                <a:latin typeface="YekanBakhBold"/>
                <a:cs typeface="B Homa" panose="00000400000000000000" pitchFamily="2" charset="-78"/>
              </a:rPr>
              <a:t>تفاوت علم داده و داده‌کاوی</a:t>
            </a:r>
            <a:endParaRPr lang="fa-IR" b="1" i="0" dirty="0">
              <a:solidFill>
                <a:srgbClr val="FF0000"/>
              </a:solidFill>
              <a:effectLst/>
              <a:latin typeface="YekanBakhBold"/>
              <a:cs typeface="B Homa" panose="00000400000000000000" pitchFamily="2" charset="-78"/>
            </a:endParaRPr>
          </a:p>
        </p:txBody>
      </p:sp>
      <p:sp>
        <p:nvSpPr>
          <p:cNvPr id="3" name="Content Placeholder 2">
            <a:extLst>
              <a:ext uri="{FF2B5EF4-FFF2-40B4-BE49-F238E27FC236}">
                <a16:creationId xmlns:a16="http://schemas.microsoft.com/office/drawing/2014/main" id="{3CE5CC15-B0BC-7391-407F-688CAD893855}"/>
              </a:ext>
            </a:extLst>
          </p:cNvPr>
          <p:cNvSpPr>
            <a:spLocks noGrp="1"/>
          </p:cNvSpPr>
          <p:nvPr>
            <p:ph idx="1"/>
          </p:nvPr>
        </p:nvSpPr>
        <p:spPr>
          <a:xfrm>
            <a:off x="6096000" y="1331259"/>
            <a:ext cx="5924321" cy="5236966"/>
          </a:xfrm>
        </p:spPr>
        <p:txBody>
          <a:bodyPr>
            <a:normAutofit/>
          </a:bodyPr>
          <a:lstStyle/>
          <a:p>
            <a:pPr algn="just" rtl="1">
              <a:lnSpc>
                <a:spcPct val="150000"/>
              </a:lnSpc>
            </a:pPr>
            <a:r>
              <a:rPr lang="fa-IR" sz="2400" dirty="0">
                <a:solidFill>
                  <a:srgbClr val="FFFF00"/>
                </a:solidFill>
                <a:cs typeface="B Homa" panose="00000400000000000000" pitchFamily="2" charset="-78"/>
              </a:rPr>
              <a:t>هدف کلی از </a:t>
            </a:r>
            <a:r>
              <a:rPr lang="fa-IR" sz="2400" dirty="0">
                <a:solidFill>
                  <a:srgbClr val="FF0000"/>
                </a:solidFill>
                <a:cs typeface="B Homa" panose="00000400000000000000" pitchFamily="2" charset="-78"/>
              </a:rPr>
              <a:t>داده‌کاوی</a:t>
            </a:r>
            <a:r>
              <a:rPr lang="fa-IR" sz="2400" dirty="0">
                <a:solidFill>
                  <a:srgbClr val="FFFF00"/>
                </a:solidFill>
                <a:cs typeface="B Homa" panose="00000400000000000000" pitchFamily="2" charset="-78"/>
              </a:rPr>
              <a:t> استخراج اطلاعات از بین داده‌ها با استفاده از روش‌های هوشمند و </a:t>
            </a:r>
            <a:r>
              <a:rPr lang="fa-IR" sz="2400" dirty="0">
                <a:solidFill>
                  <a:srgbClr val="00B0F0"/>
                </a:solidFill>
                <a:cs typeface="B Homa" panose="00000400000000000000" pitchFamily="2" charset="-78"/>
              </a:rPr>
              <a:t>تبدیل این اطلاعات به ساختارهای قابل‌درک</a:t>
            </a:r>
            <a:r>
              <a:rPr lang="fa-IR" sz="2400" dirty="0">
                <a:solidFill>
                  <a:srgbClr val="FFFF00"/>
                </a:solidFill>
                <a:cs typeface="B Homa" panose="00000400000000000000" pitchFamily="2" charset="-78"/>
              </a:rPr>
              <a:t> برای استفاده در کسب‌وکار است</a:t>
            </a:r>
            <a:r>
              <a:rPr lang="en-US" sz="2400" dirty="0">
                <a:solidFill>
                  <a:srgbClr val="FFFF00"/>
                </a:solidFill>
                <a:cs typeface="B Homa" panose="00000400000000000000" pitchFamily="2" charset="-78"/>
              </a:rPr>
              <a:t> </a:t>
            </a:r>
            <a:r>
              <a:rPr lang="fa-IR" sz="2400" dirty="0">
                <a:solidFill>
                  <a:srgbClr val="FFFF00"/>
                </a:solidFill>
                <a:cs typeface="B Homa" panose="00000400000000000000" pitchFamily="2" charset="-78"/>
              </a:rPr>
              <a:t> در حالیکه </a:t>
            </a:r>
            <a:r>
              <a:rPr lang="fa-IR" sz="2400" dirty="0">
                <a:solidFill>
                  <a:srgbClr val="FF0000"/>
                </a:solidFill>
                <a:cs typeface="B Homa" panose="00000400000000000000" pitchFamily="2" charset="-78"/>
              </a:rPr>
              <a:t>علم داده</a:t>
            </a:r>
            <a:r>
              <a:rPr lang="fa-IR" sz="2400" dirty="0">
                <a:solidFill>
                  <a:srgbClr val="FFFF00"/>
                </a:solidFill>
                <a:cs typeface="B Homa" panose="00000400000000000000" pitchFamily="2" charset="-78"/>
              </a:rPr>
              <a:t>، یک حوزۀ بین‌رشته‌ای است که از روش‌های علمی، فرایندها، الگوریتم‌ و سیستم‌ها </a:t>
            </a:r>
            <a:r>
              <a:rPr lang="fa-IR" sz="2400" dirty="0">
                <a:solidFill>
                  <a:srgbClr val="00B0F0"/>
                </a:solidFill>
                <a:cs typeface="B Homa" panose="00000400000000000000" pitchFamily="2" charset="-78"/>
              </a:rPr>
              <a:t>برای استخراج دانش و بینش از میان داده‌های زیاد ساختاریافته یا بدون ساختار </a:t>
            </a:r>
            <a:r>
              <a:rPr lang="fa-IR" sz="2400" dirty="0">
                <a:solidFill>
                  <a:srgbClr val="FFFF00"/>
                </a:solidFill>
                <a:cs typeface="B Homa" panose="00000400000000000000" pitchFamily="2" charset="-78"/>
              </a:rPr>
              <a:t>استفاده می‌کند. علم داده به داده‌کاوی، یادگیری عمیق و کلان داده‌ مربوط می‌شود.</a:t>
            </a:r>
          </a:p>
        </p:txBody>
      </p:sp>
      <p:pic>
        <p:nvPicPr>
          <p:cNvPr id="4" name="Picture 3">
            <a:extLst>
              <a:ext uri="{FF2B5EF4-FFF2-40B4-BE49-F238E27FC236}">
                <a16:creationId xmlns:a16="http://schemas.microsoft.com/office/drawing/2014/main" id="{3EB641EF-2560-6CCC-89AB-BAD72B0348E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681647" y="1526241"/>
            <a:ext cx="7639050" cy="4000500"/>
          </a:xfrm>
          <a:prstGeom prst="rect">
            <a:avLst/>
          </a:prstGeom>
        </p:spPr>
      </p:pic>
    </p:spTree>
    <p:extLst>
      <p:ext uri="{BB962C8B-B14F-4D97-AF65-F5344CB8AC3E}">
        <p14:creationId xmlns:p14="http://schemas.microsoft.com/office/powerpoint/2010/main" val="2880709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50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3FBAD8-E164-E404-1537-D4B3ECDDFD03}"/>
              </a:ext>
            </a:extLst>
          </p:cNvPr>
          <p:cNvPicPr>
            <a:picLocks noChangeAspect="1"/>
          </p:cNvPicPr>
          <p:nvPr/>
        </p:nvPicPr>
        <p:blipFill>
          <a:blip r:embed="rId2">
            <a:duotone>
              <a:prstClr val="black"/>
              <a:srgbClr val="D9C3A5">
                <a:tint val="50000"/>
                <a:satMod val="180000"/>
              </a:srgbClr>
            </a:duotone>
          </a:blip>
          <a:stretch>
            <a:fillRect/>
          </a:stretch>
        </p:blipFill>
        <p:spPr>
          <a:xfrm>
            <a:off x="1491752" y="0"/>
            <a:ext cx="8117633" cy="6858000"/>
          </a:xfrm>
          <a:prstGeom prst="rect">
            <a:avLst/>
          </a:prstGeom>
        </p:spPr>
      </p:pic>
      <p:sp>
        <p:nvSpPr>
          <p:cNvPr id="5" name="Rectangle 4">
            <a:extLst>
              <a:ext uri="{FF2B5EF4-FFF2-40B4-BE49-F238E27FC236}">
                <a16:creationId xmlns:a16="http://schemas.microsoft.com/office/drawing/2014/main" id="{687464B6-F942-DECA-1306-B15206C0CC71}"/>
              </a:ext>
            </a:extLst>
          </p:cNvPr>
          <p:cNvSpPr/>
          <p:nvPr/>
        </p:nvSpPr>
        <p:spPr>
          <a:xfrm>
            <a:off x="8833469" y="1275013"/>
            <a:ext cx="3013967" cy="707886"/>
          </a:xfrm>
          <a:prstGeom prst="rect">
            <a:avLst/>
          </a:prstGeom>
          <a:noFill/>
        </p:spPr>
        <p:txBody>
          <a:bodyPr wrap="none" lIns="91440" tIns="45720" rIns="91440" bIns="45720">
            <a:spAutoFit/>
          </a:bodyPr>
          <a:lstStyle/>
          <a:p>
            <a:pPr algn="ctr"/>
            <a:r>
              <a:rPr lang="fa-IR" sz="4000" dirty="0">
                <a:ln w="0"/>
                <a:solidFill>
                  <a:srgbClr val="FFFF00"/>
                </a:solidFill>
                <a:effectLst>
                  <a:outerShdw blurRad="38100" dist="19050" dir="2700000" algn="tl" rotWithShape="0">
                    <a:schemeClr val="dk1">
                      <a:alpha val="40000"/>
                    </a:schemeClr>
                  </a:outerShdw>
                </a:effectLst>
                <a:cs typeface="B Badr" panose="00000400000000000000" pitchFamily="2" charset="-78"/>
              </a:rPr>
              <a:t>حوزه‌های علم داده</a:t>
            </a:r>
            <a:endParaRPr lang="en-US" sz="4000" b="0" cap="none" spc="0" dirty="0">
              <a:ln w="0"/>
              <a:solidFill>
                <a:srgbClr val="FFFF00"/>
              </a:solidFill>
              <a:effectLst>
                <a:outerShdw blurRad="38100" dist="19050" dir="2700000" algn="tl" rotWithShape="0">
                  <a:schemeClr val="dk1">
                    <a:alpha val="40000"/>
                  </a:schemeClr>
                </a:outerShdw>
              </a:effectLst>
              <a:cs typeface="B Badr" panose="00000400000000000000" pitchFamily="2" charset="-78"/>
            </a:endParaRPr>
          </a:p>
        </p:txBody>
      </p:sp>
    </p:spTree>
    <p:extLst>
      <p:ext uri="{BB962C8B-B14F-4D97-AF65-F5344CB8AC3E}">
        <p14:creationId xmlns:p14="http://schemas.microsoft.com/office/powerpoint/2010/main" val="21107860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8649</TotalTime>
  <Words>947</Words>
  <Application>Microsoft Office PowerPoint</Application>
  <PresentationFormat>Widescreen</PresentationFormat>
  <Paragraphs>43</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Century Gothic</vt:lpstr>
      <vt:lpstr>Wingdings 3</vt:lpstr>
      <vt:lpstr>YekanBakhBold</vt:lpstr>
      <vt:lpstr>Ion</vt:lpstr>
      <vt:lpstr>Data Science</vt:lpstr>
      <vt:lpstr>آمار حجم داده‌های جهانی</vt:lpstr>
      <vt:lpstr>آمار اینترنت جهانی</vt:lpstr>
      <vt:lpstr>آمار اینترنت اشیاء </vt:lpstr>
      <vt:lpstr>PowerPoint Presentation</vt:lpstr>
      <vt:lpstr>علم داده چیست؟</vt:lpstr>
      <vt:lpstr>PowerPoint Presentation</vt:lpstr>
      <vt:lpstr>تفاوت علم داده و داده‌کاوی</vt:lpstr>
      <vt:lpstr>PowerPoint Presentation</vt:lpstr>
      <vt:lpstr>PowerPoint Presentation</vt:lpstr>
      <vt:lpstr>وظایف متخصص داده چیست؟</vt:lpstr>
      <vt:lpstr>مراحل علم داده</vt:lpstr>
      <vt:lpstr>آمارهای علم داده</vt:lpstr>
      <vt:lpstr>آمارهای علم داده</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dc:title>
  <dc:creator>Seyed Mostafa mousavinia</dc:creator>
  <cp:lastModifiedBy>User</cp:lastModifiedBy>
  <cp:revision>26</cp:revision>
  <dcterms:created xsi:type="dcterms:W3CDTF">2022-08-04T06:12:11Z</dcterms:created>
  <dcterms:modified xsi:type="dcterms:W3CDTF">2022-10-23T04:08:46Z</dcterms:modified>
</cp:coreProperties>
</file>